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76" r:id="rId5"/>
    <p:sldId id="260" r:id="rId6"/>
    <p:sldId id="261" r:id="rId7"/>
    <p:sldId id="259" r:id="rId8"/>
    <p:sldId id="262" r:id="rId9"/>
    <p:sldId id="263" r:id="rId10"/>
    <p:sldId id="264" r:id="rId11"/>
    <p:sldId id="265" r:id="rId12"/>
    <p:sldId id="283" r:id="rId13"/>
    <p:sldId id="266" r:id="rId14"/>
    <p:sldId id="267" r:id="rId15"/>
    <p:sldId id="284" r:id="rId16"/>
    <p:sldId id="268" r:id="rId17"/>
    <p:sldId id="269" r:id="rId18"/>
    <p:sldId id="270" r:id="rId19"/>
    <p:sldId id="271" r:id="rId20"/>
    <p:sldId id="273" r:id="rId21"/>
    <p:sldId id="272" r:id="rId22"/>
    <p:sldId id="277" r:id="rId23"/>
    <p:sldId id="278" r:id="rId24"/>
    <p:sldId id="279" r:id="rId25"/>
    <p:sldId id="280" r:id="rId26"/>
    <p:sldId id="281" r:id="rId27"/>
    <p:sldId id="282" r:id="rId28"/>
    <p:sldId id="274" r:id="rId29"/>
    <p:sldId id="275"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3A9FC95-6D57-4F5D-8BCF-292372673D70}" v="22" dt="2022-07-22T08:19:08.15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2" d="100"/>
          <a:sy n="82" d="100"/>
        </p:scale>
        <p:origin x="72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microsoft.com/office/2016/11/relationships/changesInfo" Target="changesInfos/changesInfo1.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uhi kumari" userId="7f7910535cbf44a2" providerId="LiveId" clId="{D3A9FC95-6D57-4F5D-8BCF-292372673D70}"/>
    <pc:docChg chg="undo custSel addSld modSld">
      <pc:chgData name="juhi kumari" userId="7f7910535cbf44a2" providerId="LiveId" clId="{D3A9FC95-6D57-4F5D-8BCF-292372673D70}" dt="2022-07-22T08:22:24.428" v="392" actId="20577"/>
      <pc:docMkLst>
        <pc:docMk/>
      </pc:docMkLst>
      <pc:sldChg chg="modSp mod">
        <pc:chgData name="juhi kumari" userId="7f7910535cbf44a2" providerId="LiveId" clId="{D3A9FC95-6D57-4F5D-8BCF-292372673D70}" dt="2022-07-22T08:22:24.428" v="392" actId="20577"/>
        <pc:sldMkLst>
          <pc:docMk/>
          <pc:sldMk cId="810298388" sldId="256"/>
        </pc:sldMkLst>
        <pc:spChg chg="mod">
          <ac:chgData name="juhi kumari" userId="7f7910535cbf44a2" providerId="LiveId" clId="{D3A9FC95-6D57-4F5D-8BCF-292372673D70}" dt="2022-07-22T08:22:24.428" v="392" actId="20577"/>
          <ac:spMkLst>
            <pc:docMk/>
            <pc:sldMk cId="810298388" sldId="256"/>
            <ac:spMk id="3" creationId="{6399AC01-ADA6-461E-5D6E-7EF5E7AD8A55}"/>
          </ac:spMkLst>
        </pc:spChg>
      </pc:sldChg>
      <pc:sldChg chg="modSp mod">
        <pc:chgData name="juhi kumari" userId="7f7910535cbf44a2" providerId="LiveId" clId="{D3A9FC95-6D57-4F5D-8BCF-292372673D70}" dt="2022-07-22T08:07:22.687" v="181" actId="6549"/>
        <pc:sldMkLst>
          <pc:docMk/>
          <pc:sldMk cId="2137896078" sldId="259"/>
        </pc:sldMkLst>
        <pc:spChg chg="mod">
          <ac:chgData name="juhi kumari" userId="7f7910535cbf44a2" providerId="LiveId" clId="{D3A9FC95-6D57-4F5D-8BCF-292372673D70}" dt="2022-07-22T08:07:22.687" v="181" actId="6549"/>
          <ac:spMkLst>
            <pc:docMk/>
            <pc:sldMk cId="2137896078" sldId="259"/>
            <ac:spMk id="3" creationId="{70D103B6-C19F-8F41-DE41-49CB1EBB6F1D}"/>
          </ac:spMkLst>
        </pc:spChg>
      </pc:sldChg>
      <pc:sldChg chg="modSp mod">
        <pc:chgData name="juhi kumari" userId="7f7910535cbf44a2" providerId="LiveId" clId="{D3A9FC95-6D57-4F5D-8BCF-292372673D70}" dt="2022-07-22T08:11:40.729" v="232" actId="1076"/>
        <pc:sldMkLst>
          <pc:docMk/>
          <pc:sldMk cId="3197757244" sldId="260"/>
        </pc:sldMkLst>
        <pc:picChg chg="mod">
          <ac:chgData name="juhi kumari" userId="7f7910535cbf44a2" providerId="LiveId" clId="{D3A9FC95-6D57-4F5D-8BCF-292372673D70}" dt="2022-07-22T08:11:40.729" v="232" actId="1076"/>
          <ac:picMkLst>
            <pc:docMk/>
            <pc:sldMk cId="3197757244" sldId="260"/>
            <ac:picMk id="4" creationId="{103202EB-D104-58F4-FC3F-64222D4F6EAB}"/>
          </ac:picMkLst>
        </pc:picChg>
      </pc:sldChg>
      <pc:sldChg chg="modSp mod">
        <pc:chgData name="juhi kumari" userId="7f7910535cbf44a2" providerId="LiveId" clId="{D3A9FC95-6D57-4F5D-8BCF-292372673D70}" dt="2022-07-22T08:09:08.773" v="223" actId="1076"/>
        <pc:sldMkLst>
          <pc:docMk/>
          <pc:sldMk cId="4038559974" sldId="262"/>
        </pc:sldMkLst>
        <pc:spChg chg="mod">
          <ac:chgData name="juhi kumari" userId="7f7910535cbf44a2" providerId="LiveId" clId="{D3A9FC95-6D57-4F5D-8BCF-292372673D70}" dt="2022-07-22T08:08:51.373" v="221" actId="1076"/>
          <ac:spMkLst>
            <pc:docMk/>
            <pc:sldMk cId="4038559974" sldId="262"/>
            <ac:spMk id="2" creationId="{54514296-6B6B-88F6-45B5-DCC0C896B48E}"/>
          </ac:spMkLst>
        </pc:spChg>
        <pc:spChg chg="mod">
          <ac:chgData name="juhi kumari" userId="7f7910535cbf44a2" providerId="LiveId" clId="{D3A9FC95-6D57-4F5D-8BCF-292372673D70}" dt="2022-07-22T08:09:08.773" v="223" actId="1076"/>
          <ac:spMkLst>
            <pc:docMk/>
            <pc:sldMk cId="4038559974" sldId="262"/>
            <ac:spMk id="3" creationId="{66DE5C0C-1988-5A5E-C9F6-CCEFD1452D1B}"/>
          </ac:spMkLst>
        </pc:spChg>
      </pc:sldChg>
      <pc:sldChg chg="modSp mod">
        <pc:chgData name="juhi kumari" userId="7f7910535cbf44a2" providerId="LiveId" clId="{D3A9FC95-6D57-4F5D-8BCF-292372673D70}" dt="2022-07-22T08:13:54.977" v="237" actId="1076"/>
        <pc:sldMkLst>
          <pc:docMk/>
          <pc:sldMk cId="4217062401" sldId="263"/>
        </pc:sldMkLst>
        <pc:spChg chg="mod">
          <ac:chgData name="juhi kumari" userId="7f7910535cbf44a2" providerId="LiveId" clId="{D3A9FC95-6D57-4F5D-8BCF-292372673D70}" dt="2022-07-22T08:13:54.977" v="237" actId="1076"/>
          <ac:spMkLst>
            <pc:docMk/>
            <pc:sldMk cId="4217062401" sldId="263"/>
            <ac:spMk id="2" creationId="{F4A46AED-7B3E-5CD2-B504-2EDF543F9A47}"/>
          </ac:spMkLst>
        </pc:spChg>
      </pc:sldChg>
      <pc:sldChg chg="modSp mod">
        <pc:chgData name="juhi kumari" userId="7f7910535cbf44a2" providerId="LiveId" clId="{D3A9FC95-6D57-4F5D-8BCF-292372673D70}" dt="2022-07-22T03:51:33.646" v="24" actId="313"/>
        <pc:sldMkLst>
          <pc:docMk/>
          <pc:sldMk cId="1078807866" sldId="264"/>
        </pc:sldMkLst>
        <pc:spChg chg="mod">
          <ac:chgData name="juhi kumari" userId="7f7910535cbf44a2" providerId="LiveId" clId="{D3A9FC95-6D57-4F5D-8BCF-292372673D70}" dt="2022-07-22T03:51:33.646" v="24" actId="313"/>
          <ac:spMkLst>
            <pc:docMk/>
            <pc:sldMk cId="1078807866" sldId="264"/>
            <ac:spMk id="3" creationId="{9989BB49-7AF0-CBCC-437C-AB2354235EB2}"/>
          </ac:spMkLst>
        </pc:spChg>
      </pc:sldChg>
      <pc:sldChg chg="modSp mod">
        <pc:chgData name="juhi kumari" userId="7f7910535cbf44a2" providerId="LiveId" clId="{D3A9FC95-6D57-4F5D-8BCF-292372673D70}" dt="2022-07-22T03:51:45.866" v="26" actId="21"/>
        <pc:sldMkLst>
          <pc:docMk/>
          <pc:sldMk cId="1006617759" sldId="265"/>
        </pc:sldMkLst>
        <pc:spChg chg="mod">
          <ac:chgData name="juhi kumari" userId="7f7910535cbf44a2" providerId="LiveId" clId="{D3A9FC95-6D57-4F5D-8BCF-292372673D70}" dt="2022-07-22T03:51:45.866" v="26" actId="21"/>
          <ac:spMkLst>
            <pc:docMk/>
            <pc:sldMk cId="1006617759" sldId="265"/>
            <ac:spMk id="3" creationId="{BFE27358-BE75-C705-3344-DA71718A3081}"/>
          </ac:spMkLst>
        </pc:spChg>
      </pc:sldChg>
      <pc:sldChg chg="modSp mod">
        <pc:chgData name="juhi kumari" userId="7f7910535cbf44a2" providerId="LiveId" clId="{D3A9FC95-6D57-4F5D-8BCF-292372673D70}" dt="2022-07-22T03:52:22.716" v="56" actId="123"/>
        <pc:sldMkLst>
          <pc:docMk/>
          <pc:sldMk cId="3581944917" sldId="266"/>
        </pc:sldMkLst>
        <pc:spChg chg="mod">
          <ac:chgData name="juhi kumari" userId="7f7910535cbf44a2" providerId="LiveId" clId="{D3A9FC95-6D57-4F5D-8BCF-292372673D70}" dt="2022-07-22T03:52:22.716" v="56" actId="123"/>
          <ac:spMkLst>
            <pc:docMk/>
            <pc:sldMk cId="3581944917" sldId="266"/>
            <ac:spMk id="3" creationId="{3F05C2A7-D23E-89D4-5045-788913895371}"/>
          </ac:spMkLst>
        </pc:spChg>
      </pc:sldChg>
      <pc:sldChg chg="addSp delSp modSp mod">
        <pc:chgData name="juhi kumari" userId="7f7910535cbf44a2" providerId="LiveId" clId="{D3A9FC95-6D57-4F5D-8BCF-292372673D70}" dt="2022-07-22T08:16:25.145" v="251" actId="478"/>
        <pc:sldMkLst>
          <pc:docMk/>
          <pc:sldMk cId="2296655747" sldId="274"/>
        </pc:sldMkLst>
        <pc:picChg chg="add del mod">
          <ac:chgData name="juhi kumari" userId="7f7910535cbf44a2" providerId="LiveId" clId="{D3A9FC95-6D57-4F5D-8BCF-292372673D70}" dt="2022-07-22T08:16:25.145" v="251" actId="478"/>
          <ac:picMkLst>
            <pc:docMk/>
            <pc:sldMk cId="2296655747" sldId="274"/>
            <ac:picMk id="5" creationId="{A08A7EDA-11B2-3B58-F21C-3DE7B69FAF54}"/>
          </ac:picMkLst>
        </pc:picChg>
      </pc:sldChg>
      <pc:sldChg chg="addSp modSp mod">
        <pc:chgData name="juhi kumari" userId="7f7910535cbf44a2" providerId="LiveId" clId="{D3A9FC95-6D57-4F5D-8BCF-292372673D70}" dt="2022-07-22T08:12:06.116" v="235" actId="1076"/>
        <pc:sldMkLst>
          <pc:docMk/>
          <pc:sldMk cId="914364935" sldId="276"/>
        </pc:sldMkLst>
        <pc:spChg chg="mod">
          <ac:chgData name="juhi kumari" userId="7f7910535cbf44a2" providerId="LiveId" clId="{D3A9FC95-6D57-4F5D-8BCF-292372673D70}" dt="2022-07-22T08:10:42.332" v="231" actId="313"/>
          <ac:spMkLst>
            <pc:docMk/>
            <pc:sldMk cId="914364935" sldId="276"/>
            <ac:spMk id="3" creationId="{892890A7-CAA7-5A69-4908-3D3F8FE2484C}"/>
          </ac:spMkLst>
        </pc:spChg>
        <pc:picChg chg="add mod">
          <ac:chgData name="juhi kumari" userId="7f7910535cbf44a2" providerId="LiveId" clId="{D3A9FC95-6D57-4F5D-8BCF-292372673D70}" dt="2022-07-22T08:12:06.116" v="235" actId="1076"/>
          <ac:picMkLst>
            <pc:docMk/>
            <pc:sldMk cId="914364935" sldId="276"/>
            <ac:picMk id="4" creationId="{99400F60-0826-479E-C142-D7DF74B02B0B}"/>
          </ac:picMkLst>
        </pc:picChg>
      </pc:sldChg>
      <pc:sldChg chg="addSp delSp modSp mod">
        <pc:chgData name="juhi kumari" userId="7f7910535cbf44a2" providerId="LiveId" clId="{D3A9FC95-6D57-4F5D-8BCF-292372673D70}" dt="2022-07-22T08:18:33.128" v="350" actId="113"/>
        <pc:sldMkLst>
          <pc:docMk/>
          <pc:sldMk cId="1442334740" sldId="277"/>
        </pc:sldMkLst>
        <pc:spChg chg="add del mod">
          <ac:chgData name="juhi kumari" userId="7f7910535cbf44a2" providerId="LiveId" clId="{D3A9FC95-6D57-4F5D-8BCF-292372673D70}" dt="2022-07-22T08:18:20.825" v="348" actId="478"/>
          <ac:spMkLst>
            <pc:docMk/>
            <pc:sldMk cId="1442334740" sldId="277"/>
            <ac:spMk id="3" creationId="{570FFC7B-F281-DD46-3EB5-FCF79BA8EF32}"/>
          </ac:spMkLst>
        </pc:spChg>
        <pc:spChg chg="del">
          <ac:chgData name="juhi kumari" userId="7f7910535cbf44a2" providerId="LiveId" clId="{D3A9FC95-6D57-4F5D-8BCF-292372673D70}" dt="2022-07-22T08:18:17.605" v="347" actId="478"/>
          <ac:spMkLst>
            <pc:docMk/>
            <pc:sldMk cId="1442334740" sldId="277"/>
            <ac:spMk id="6" creationId="{F4AB7B6D-C34B-7381-03AF-C3FE08B6F0DB}"/>
          </ac:spMkLst>
        </pc:spChg>
        <pc:spChg chg="add mod">
          <ac:chgData name="juhi kumari" userId="7f7910535cbf44a2" providerId="LiveId" clId="{D3A9FC95-6D57-4F5D-8BCF-292372673D70}" dt="2022-07-22T08:18:33.128" v="350" actId="113"/>
          <ac:spMkLst>
            <pc:docMk/>
            <pc:sldMk cId="1442334740" sldId="277"/>
            <ac:spMk id="7" creationId="{0305EE1A-941D-FD10-86CF-A5FE7FC4593F}"/>
          </ac:spMkLst>
        </pc:spChg>
        <pc:picChg chg="add mod">
          <ac:chgData name="juhi kumari" userId="7f7910535cbf44a2" providerId="LiveId" clId="{D3A9FC95-6D57-4F5D-8BCF-292372673D70}" dt="2022-07-22T08:16:08.695" v="244"/>
          <ac:picMkLst>
            <pc:docMk/>
            <pc:sldMk cId="1442334740" sldId="277"/>
            <ac:picMk id="4" creationId="{48A4AD7C-A1D3-9172-D58E-9FA68BBECD70}"/>
          </ac:picMkLst>
        </pc:picChg>
      </pc:sldChg>
      <pc:sldChg chg="addSp delSp modSp mod">
        <pc:chgData name="juhi kumari" userId="7f7910535cbf44a2" providerId="LiveId" clId="{D3A9FC95-6D57-4F5D-8BCF-292372673D70}" dt="2022-07-22T08:18:51.426" v="351" actId="113"/>
        <pc:sldMkLst>
          <pc:docMk/>
          <pc:sldMk cId="1021769331" sldId="278"/>
        </pc:sldMkLst>
        <pc:spChg chg="add del mod">
          <ac:chgData name="juhi kumari" userId="7f7910535cbf44a2" providerId="LiveId" clId="{D3A9FC95-6D57-4F5D-8BCF-292372673D70}" dt="2022-07-22T08:18:07.373" v="345" actId="478"/>
          <ac:spMkLst>
            <pc:docMk/>
            <pc:sldMk cId="1021769331" sldId="278"/>
            <ac:spMk id="3" creationId="{1094209A-0BA0-DE64-378C-F2E6DDA1CD0C}"/>
          </ac:spMkLst>
        </pc:spChg>
        <pc:spChg chg="del">
          <ac:chgData name="juhi kumari" userId="7f7910535cbf44a2" providerId="LiveId" clId="{D3A9FC95-6D57-4F5D-8BCF-292372673D70}" dt="2022-07-22T08:18:03.899" v="343" actId="478"/>
          <ac:spMkLst>
            <pc:docMk/>
            <pc:sldMk cId="1021769331" sldId="278"/>
            <ac:spMk id="6" creationId="{CA2CECD6-754B-DE8D-BBB7-3DC01E663F99}"/>
          </ac:spMkLst>
        </pc:spChg>
        <pc:spChg chg="add mod">
          <ac:chgData name="juhi kumari" userId="7f7910535cbf44a2" providerId="LiveId" clId="{D3A9FC95-6D57-4F5D-8BCF-292372673D70}" dt="2022-07-22T08:18:51.426" v="351" actId="113"/>
          <ac:spMkLst>
            <pc:docMk/>
            <pc:sldMk cId="1021769331" sldId="278"/>
            <ac:spMk id="7" creationId="{3828795F-8217-0BEA-9C3F-C3D26112EFE3}"/>
          </ac:spMkLst>
        </pc:spChg>
        <pc:picChg chg="add mod">
          <ac:chgData name="juhi kumari" userId="7f7910535cbf44a2" providerId="LiveId" clId="{D3A9FC95-6D57-4F5D-8BCF-292372673D70}" dt="2022-07-22T08:16:11.578" v="245"/>
          <ac:picMkLst>
            <pc:docMk/>
            <pc:sldMk cId="1021769331" sldId="278"/>
            <ac:picMk id="4" creationId="{5EE21E21-E47C-9D8E-75BB-C324413BF459}"/>
          </ac:picMkLst>
        </pc:picChg>
      </pc:sldChg>
      <pc:sldChg chg="addSp modSp mod">
        <pc:chgData name="juhi kumari" userId="7f7910535cbf44a2" providerId="LiveId" clId="{D3A9FC95-6D57-4F5D-8BCF-292372673D70}" dt="2022-07-22T08:18:56.566" v="352" actId="113"/>
        <pc:sldMkLst>
          <pc:docMk/>
          <pc:sldMk cId="4194701930" sldId="279"/>
        </pc:sldMkLst>
        <pc:spChg chg="mod">
          <ac:chgData name="juhi kumari" userId="7f7910535cbf44a2" providerId="LiveId" clId="{D3A9FC95-6D57-4F5D-8BCF-292372673D70}" dt="2022-07-22T08:18:56.566" v="352" actId="113"/>
          <ac:spMkLst>
            <pc:docMk/>
            <pc:sldMk cId="4194701930" sldId="279"/>
            <ac:spMk id="4" creationId="{1882E2C3-467C-3092-C90E-F037304664F4}"/>
          </ac:spMkLst>
        </pc:spChg>
        <pc:picChg chg="add mod">
          <ac:chgData name="juhi kumari" userId="7f7910535cbf44a2" providerId="LiveId" clId="{D3A9FC95-6D57-4F5D-8BCF-292372673D70}" dt="2022-07-22T08:16:13.499" v="246"/>
          <ac:picMkLst>
            <pc:docMk/>
            <pc:sldMk cId="4194701930" sldId="279"/>
            <ac:picMk id="5" creationId="{28B77494-6A02-134C-8279-3025F3D76FB6}"/>
          </ac:picMkLst>
        </pc:picChg>
      </pc:sldChg>
      <pc:sldChg chg="addSp delSp modSp mod">
        <pc:chgData name="juhi kumari" userId="7f7910535cbf44a2" providerId="LiveId" clId="{D3A9FC95-6D57-4F5D-8BCF-292372673D70}" dt="2022-07-22T08:19:09.490" v="355" actId="113"/>
        <pc:sldMkLst>
          <pc:docMk/>
          <pc:sldMk cId="132602997" sldId="280"/>
        </pc:sldMkLst>
        <pc:spChg chg="mod">
          <ac:chgData name="juhi kumari" userId="7f7910535cbf44a2" providerId="LiveId" clId="{D3A9FC95-6D57-4F5D-8BCF-292372673D70}" dt="2022-07-22T08:19:09.490" v="355" actId="113"/>
          <ac:spMkLst>
            <pc:docMk/>
            <pc:sldMk cId="132602997" sldId="280"/>
            <ac:spMk id="4" creationId="{DDA24201-806A-1EBE-B6CA-D17BC42069E9}"/>
          </ac:spMkLst>
        </pc:spChg>
        <pc:spChg chg="add del mod">
          <ac:chgData name="juhi kumari" userId="7f7910535cbf44a2" providerId="LiveId" clId="{D3A9FC95-6D57-4F5D-8BCF-292372673D70}" dt="2022-07-22T08:19:08.154" v="354"/>
          <ac:spMkLst>
            <pc:docMk/>
            <pc:sldMk cId="132602997" sldId="280"/>
            <ac:spMk id="6" creationId="{DDED2976-5098-E4D9-B1B5-DB79E07B7FB8}"/>
          </ac:spMkLst>
        </pc:spChg>
        <pc:picChg chg="mod">
          <ac:chgData name="juhi kumari" userId="7f7910535cbf44a2" providerId="LiveId" clId="{D3A9FC95-6D57-4F5D-8BCF-292372673D70}" dt="2022-07-22T03:52:42.470" v="57" actId="1076"/>
          <ac:picMkLst>
            <pc:docMk/>
            <pc:sldMk cId="132602997" sldId="280"/>
            <ac:picMk id="3" creationId="{B9D3DF2A-CA76-C9D1-5F25-32280973D6D2}"/>
          </ac:picMkLst>
        </pc:picChg>
        <pc:picChg chg="add mod">
          <ac:chgData name="juhi kumari" userId="7f7910535cbf44a2" providerId="LiveId" clId="{D3A9FC95-6D57-4F5D-8BCF-292372673D70}" dt="2022-07-22T08:16:15.566" v="247"/>
          <ac:picMkLst>
            <pc:docMk/>
            <pc:sldMk cId="132602997" sldId="280"/>
            <ac:picMk id="5" creationId="{3DE96126-C165-3EAC-F5C8-D769CC551FFC}"/>
          </ac:picMkLst>
        </pc:picChg>
      </pc:sldChg>
      <pc:sldChg chg="addSp modSp mod">
        <pc:chgData name="juhi kumari" userId="7f7910535cbf44a2" providerId="LiveId" clId="{D3A9FC95-6D57-4F5D-8BCF-292372673D70}" dt="2022-07-22T08:19:14.590" v="356" actId="113"/>
        <pc:sldMkLst>
          <pc:docMk/>
          <pc:sldMk cId="2707976518" sldId="281"/>
        </pc:sldMkLst>
        <pc:spChg chg="mod">
          <ac:chgData name="juhi kumari" userId="7f7910535cbf44a2" providerId="LiveId" clId="{D3A9FC95-6D57-4F5D-8BCF-292372673D70}" dt="2022-07-22T08:19:14.590" v="356" actId="113"/>
          <ac:spMkLst>
            <pc:docMk/>
            <pc:sldMk cId="2707976518" sldId="281"/>
            <ac:spMk id="5" creationId="{31ADFD0C-794C-716A-41B0-F18D0E7832A7}"/>
          </ac:spMkLst>
        </pc:spChg>
        <pc:picChg chg="add mod">
          <ac:chgData name="juhi kumari" userId="7f7910535cbf44a2" providerId="LiveId" clId="{D3A9FC95-6D57-4F5D-8BCF-292372673D70}" dt="2022-07-22T08:16:19.157" v="248"/>
          <ac:picMkLst>
            <pc:docMk/>
            <pc:sldMk cId="2707976518" sldId="281"/>
            <ac:picMk id="6" creationId="{92F7F7D4-D607-9120-540C-AAF185F244A8}"/>
          </ac:picMkLst>
        </pc:picChg>
      </pc:sldChg>
      <pc:sldChg chg="addSp modSp mod">
        <pc:chgData name="juhi kumari" userId="7f7910535cbf44a2" providerId="LiveId" clId="{D3A9FC95-6D57-4F5D-8BCF-292372673D70}" dt="2022-07-22T08:19:25.407" v="358" actId="14100"/>
        <pc:sldMkLst>
          <pc:docMk/>
          <pc:sldMk cId="1195958567" sldId="282"/>
        </pc:sldMkLst>
        <pc:spChg chg="mod">
          <ac:chgData name="juhi kumari" userId="7f7910535cbf44a2" providerId="LiveId" clId="{D3A9FC95-6D57-4F5D-8BCF-292372673D70}" dt="2022-07-22T08:19:25.407" v="358" actId="14100"/>
          <ac:spMkLst>
            <pc:docMk/>
            <pc:sldMk cId="1195958567" sldId="282"/>
            <ac:spMk id="5" creationId="{64D41689-4E50-2C50-3550-EB67BA5AD3FE}"/>
          </ac:spMkLst>
        </pc:spChg>
        <pc:picChg chg="add mod">
          <ac:chgData name="juhi kumari" userId="7f7910535cbf44a2" providerId="LiveId" clId="{D3A9FC95-6D57-4F5D-8BCF-292372673D70}" dt="2022-07-22T08:16:20.818" v="249"/>
          <ac:picMkLst>
            <pc:docMk/>
            <pc:sldMk cId="1195958567" sldId="282"/>
            <ac:picMk id="6" creationId="{78DF51A6-22B5-06C9-488E-F5A5E739F6DB}"/>
          </ac:picMkLst>
        </pc:picChg>
      </pc:sldChg>
      <pc:sldChg chg="addSp modSp new mod">
        <pc:chgData name="juhi kumari" userId="7f7910535cbf44a2" providerId="LiveId" clId="{D3A9FC95-6D57-4F5D-8BCF-292372673D70}" dt="2022-07-22T03:52:15.340" v="55" actId="20577"/>
        <pc:sldMkLst>
          <pc:docMk/>
          <pc:sldMk cId="865977100" sldId="283"/>
        </pc:sldMkLst>
        <pc:spChg chg="mod">
          <ac:chgData name="juhi kumari" userId="7f7910535cbf44a2" providerId="LiveId" clId="{D3A9FC95-6D57-4F5D-8BCF-292372673D70}" dt="2022-07-22T03:51:58.129" v="52" actId="20577"/>
          <ac:spMkLst>
            <pc:docMk/>
            <pc:sldMk cId="865977100" sldId="283"/>
            <ac:spMk id="2" creationId="{1DC89335-13F9-C108-35DD-2B57063A1211}"/>
          </ac:spMkLst>
        </pc:spChg>
        <pc:spChg chg="mod">
          <ac:chgData name="juhi kumari" userId="7f7910535cbf44a2" providerId="LiveId" clId="{D3A9FC95-6D57-4F5D-8BCF-292372673D70}" dt="2022-07-22T03:52:15.340" v="55" actId="20577"/>
          <ac:spMkLst>
            <pc:docMk/>
            <pc:sldMk cId="865977100" sldId="283"/>
            <ac:spMk id="3" creationId="{7DADDB82-66C1-D0CB-8A0C-73DCF27F93FF}"/>
          </ac:spMkLst>
        </pc:spChg>
        <pc:picChg chg="add mod">
          <ac:chgData name="juhi kumari" userId="7f7910535cbf44a2" providerId="LiveId" clId="{D3A9FC95-6D57-4F5D-8BCF-292372673D70}" dt="2022-07-22T03:52:10.565" v="54" actId="1076"/>
          <ac:picMkLst>
            <pc:docMk/>
            <pc:sldMk cId="865977100" sldId="283"/>
            <ac:picMk id="4" creationId="{06680BA2-D2D4-AE92-178C-E7B7D9C80FEE}"/>
          </ac:picMkLst>
        </pc:picChg>
      </pc:sldChg>
      <pc:sldChg chg="addSp delSp modSp new mod">
        <pc:chgData name="juhi kumari" userId="7f7910535cbf44a2" providerId="LiveId" clId="{D3A9FC95-6D57-4F5D-8BCF-292372673D70}" dt="2022-07-22T04:18:39.839" v="142" actId="1076"/>
        <pc:sldMkLst>
          <pc:docMk/>
          <pc:sldMk cId="2136429547" sldId="284"/>
        </pc:sldMkLst>
        <pc:spChg chg="mod">
          <ac:chgData name="juhi kumari" userId="7f7910535cbf44a2" providerId="LiveId" clId="{D3A9FC95-6D57-4F5D-8BCF-292372673D70}" dt="2022-07-22T03:56:42.879" v="107" actId="2711"/>
          <ac:spMkLst>
            <pc:docMk/>
            <pc:sldMk cId="2136429547" sldId="284"/>
            <ac:spMk id="2" creationId="{85669E3F-ACEE-D196-89D3-191CD26BC746}"/>
          </ac:spMkLst>
        </pc:spChg>
        <pc:spChg chg="del mod">
          <ac:chgData name="juhi kumari" userId="7f7910535cbf44a2" providerId="LiveId" clId="{D3A9FC95-6D57-4F5D-8BCF-292372673D70}" dt="2022-07-22T03:55:40.843" v="61" actId="478"/>
          <ac:spMkLst>
            <pc:docMk/>
            <pc:sldMk cId="2136429547" sldId="284"/>
            <ac:spMk id="3" creationId="{BCB7BC00-D908-90EB-82CB-CB9C629AB55F}"/>
          </ac:spMkLst>
        </pc:spChg>
        <pc:picChg chg="add del mod">
          <ac:chgData name="juhi kumari" userId="7f7910535cbf44a2" providerId="LiveId" clId="{D3A9FC95-6D57-4F5D-8BCF-292372673D70}" dt="2022-07-22T04:18:30.038" v="140" actId="478"/>
          <ac:picMkLst>
            <pc:docMk/>
            <pc:sldMk cId="2136429547" sldId="284"/>
            <ac:picMk id="4" creationId="{59E165A8-5A51-2D65-667E-487351853D52}"/>
          </ac:picMkLst>
        </pc:picChg>
        <pc:picChg chg="add mod">
          <ac:chgData name="juhi kumari" userId="7f7910535cbf44a2" providerId="LiveId" clId="{D3A9FC95-6D57-4F5D-8BCF-292372673D70}" dt="2022-07-22T04:18:39.839" v="142" actId="1076"/>
          <ac:picMkLst>
            <pc:docMk/>
            <pc:sldMk cId="2136429547" sldId="284"/>
            <ac:picMk id="5" creationId="{85561E28-0015-B69E-AF98-B7740BF326AE}"/>
          </ac:picMkLst>
        </pc:picChg>
        <pc:picChg chg="add mod">
          <ac:chgData name="juhi kumari" userId="7f7910535cbf44a2" providerId="LiveId" clId="{D3A9FC95-6D57-4F5D-8BCF-292372673D70}" dt="2022-07-22T03:55:49.392" v="65" actId="1076"/>
          <ac:picMkLst>
            <pc:docMk/>
            <pc:sldMk cId="2136429547" sldId="284"/>
            <ac:picMk id="1026" creationId="{ABA5F415-CEE7-6608-9399-3037A30FA381}"/>
          </ac:picMkLst>
        </pc:picChg>
      </pc:sldChg>
    </pc:docChg>
  </pc:docChgLst>
  <pc:docChgLst>
    <pc:chgData name="juhi kumari" userId="7f7910535cbf44a2" providerId="LiveId" clId="{ED6C7E4B-C054-4091-8A74-7AF8B7E5A295}"/>
    <pc:docChg chg="undo custSel addSld delSld modSld">
      <pc:chgData name="juhi kumari" userId="7f7910535cbf44a2" providerId="LiveId" clId="{ED6C7E4B-C054-4091-8A74-7AF8B7E5A295}" dt="2022-06-02T16:01:40.196" v="863" actId="27636"/>
      <pc:docMkLst>
        <pc:docMk/>
      </pc:docMkLst>
      <pc:sldChg chg="addSp modSp mod">
        <pc:chgData name="juhi kumari" userId="7f7910535cbf44a2" providerId="LiveId" clId="{ED6C7E4B-C054-4091-8A74-7AF8B7E5A295}" dt="2022-06-02T16:01:40.196" v="863" actId="27636"/>
        <pc:sldMkLst>
          <pc:docMk/>
          <pc:sldMk cId="810298388" sldId="256"/>
        </pc:sldMkLst>
        <pc:spChg chg="mod">
          <ac:chgData name="juhi kumari" userId="7f7910535cbf44a2" providerId="LiveId" clId="{ED6C7E4B-C054-4091-8A74-7AF8B7E5A295}" dt="2022-06-02T16:01:40.196" v="863" actId="27636"/>
          <ac:spMkLst>
            <pc:docMk/>
            <pc:sldMk cId="810298388" sldId="256"/>
            <ac:spMk id="2" creationId="{4D7620BA-DD12-D881-E5F0-2AA625B471E5}"/>
          </ac:spMkLst>
        </pc:spChg>
        <pc:picChg chg="add mod">
          <ac:chgData name="juhi kumari" userId="7f7910535cbf44a2" providerId="LiveId" clId="{ED6C7E4B-C054-4091-8A74-7AF8B7E5A295}" dt="2022-06-02T15:54:48.481" v="792" actId="1076"/>
          <ac:picMkLst>
            <pc:docMk/>
            <pc:sldMk cId="810298388" sldId="256"/>
            <ac:picMk id="4" creationId="{F5E1DF89-6EB8-5C3B-0216-1162CB269290}"/>
          </ac:picMkLst>
        </pc:picChg>
      </pc:sldChg>
      <pc:sldChg chg="addSp modSp mod">
        <pc:chgData name="juhi kumari" userId="7f7910535cbf44a2" providerId="LiveId" clId="{ED6C7E4B-C054-4091-8A74-7AF8B7E5A295}" dt="2022-06-02T15:55:05.363" v="794" actId="1076"/>
        <pc:sldMkLst>
          <pc:docMk/>
          <pc:sldMk cId="389410876" sldId="257"/>
        </pc:sldMkLst>
        <pc:spChg chg="mod">
          <ac:chgData name="juhi kumari" userId="7f7910535cbf44a2" providerId="LiveId" clId="{ED6C7E4B-C054-4091-8A74-7AF8B7E5A295}" dt="2022-06-02T15:44:42.116" v="608" actId="1076"/>
          <ac:spMkLst>
            <pc:docMk/>
            <pc:sldMk cId="389410876" sldId="257"/>
            <ac:spMk id="3" creationId="{AF568E55-7F66-977B-9B1B-E4AC06E9B690}"/>
          </ac:spMkLst>
        </pc:spChg>
        <pc:picChg chg="add mod">
          <ac:chgData name="juhi kumari" userId="7f7910535cbf44a2" providerId="LiveId" clId="{ED6C7E4B-C054-4091-8A74-7AF8B7E5A295}" dt="2022-06-02T15:55:05.363" v="794" actId="1076"/>
          <ac:picMkLst>
            <pc:docMk/>
            <pc:sldMk cId="389410876" sldId="257"/>
            <ac:picMk id="4" creationId="{9420E53C-C3E6-A0F2-2246-2C5359C84AA3}"/>
          </ac:picMkLst>
        </pc:picChg>
      </pc:sldChg>
      <pc:sldChg chg="addSp modSp new mod">
        <pc:chgData name="juhi kumari" userId="7f7910535cbf44a2" providerId="LiveId" clId="{ED6C7E4B-C054-4091-8A74-7AF8B7E5A295}" dt="2022-06-02T15:55:15.307" v="796" actId="1076"/>
        <pc:sldMkLst>
          <pc:docMk/>
          <pc:sldMk cId="3926618544" sldId="258"/>
        </pc:sldMkLst>
        <pc:spChg chg="mod">
          <ac:chgData name="juhi kumari" userId="7f7910535cbf44a2" providerId="LiveId" clId="{ED6C7E4B-C054-4091-8A74-7AF8B7E5A295}" dt="2022-06-02T15:24:42.620" v="20" actId="20577"/>
          <ac:spMkLst>
            <pc:docMk/>
            <pc:sldMk cId="3926618544" sldId="258"/>
            <ac:spMk id="2" creationId="{DECBA417-F5F8-41AF-1FB5-D07149640C9E}"/>
          </ac:spMkLst>
        </pc:spChg>
        <pc:spChg chg="mod">
          <ac:chgData name="juhi kumari" userId="7f7910535cbf44a2" providerId="LiveId" clId="{ED6C7E4B-C054-4091-8A74-7AF8B7E5A295}" dt="2022-06-02T15:24:11.653" v="8" actId="1076"/>
          <ac:spMkLst>
            <pc:docMk/>
            <pc:sldMk cId="3926618544" sldId="258"/>
            <ac:spMk id="3" creationId="{B5AC5C6F-8A02-4908-8C11-94D4EA5191E2}"/>
          </ac:spMkLst>
        </pc:spChg>
        <pc:picChg chg="add mod">
          <ac:chgData name="juhi kumari" userId="7f7910535cbf44a2" providerId="LiveId" clId="{ED6C7E4B-C054-4091-8A74-7AF8B7E5A295}" dt="2022-06-02T15:55:15.307" v="796" actId="1076"/>
          <ac:picMkLst>
            <pc:docMk/>
            <pc:sldMk cId="3926618544" sldId="258"/>
            <ac:picMk id="4" creationId="{B1C7FB27-B0A1-4499-668F-9D6C51FFC3A6}"/>
          </ac:picMkLst>
        </pc:picChg>
      </pc:sldChg>
      <pc:sldChg chg="addSp modSp new mod">
        <pc:chgData name="juhi kumari" userId="7f7910535cbf44a2" providerId="LiveId" clId="{ED6C7E4B-C054-4091-8A74-7AF8B7E5A295}" dt="2022-06-02T15:55:49.965" v="804" actId="1076"/>
        <pc:sldMkLst>
          <pc:docMk/>
          <pc:sldMk cId="2137896078" sldId="259"/>
        </pc:sldMkLst>
        <pc:spChg chg="mod">
          <ac:chgData name="juhi kumari" userId="7f7910535cbf44a2" providerId="LiveId" clId="{ED6C7E4B-C054-4091-8A74-7AF8B7E5A295}" dt="2022-06-02T15:55:46.900" v="803" actId="1076"/>
          <ac:spMkLst>
            <pc:docMk/>
            <pc:sldMk cId="2137896078" sldId="259"/>
            <ac:spMk id="2" creationId="{A01A6140-9B08-C832-DA85-26F3428C378C}"/>
          </ac:spMkLst>
        </pc:spChg>
        <pc:spChg chg="mod">
          <ac:chgData name="juhi kumari" userId="7f7910535cbf44a2" providerId="LiveId" clId="{ED6C7E4B-C054-4091-8A74-7AF8B7E5A295}" dt="2022-06-02T15:55:49.965" v="804" actId="1076"/>
          <ac:spMkLst>
            <pc:docMk/>
            <pc:sldMk cId="2137896078" sldId="259"/>
            <ac:spMk id="3" creationId="{70D103B6-C19F-8F41-DE41-49CB1EBB6F1D}"/>
          </ac:spMkLst>
        </pc:spChg>
        <pc:picChg chg="add mod">
          <ac:chgData name="juhi kumari" userId="7f7910535cbf44a2" providerId="LiveId" clId="{ED6C7E4B-C054-4091-8A74-7AF8B7E5A295}" dt="2022-06-02T15:55:39.090" v="802" actId="1076"/>
          <ac:picMkLst>
            <pc:docMk/>
            <pc:sldMk cId="2137896078" sldId="259"/>
            <ac:picMk id="4" creationId="{253E3540-2CE9-60D0-3032-64B1A1BA47FF}"/>
          </ac:picMkLst>
        </pc:picChg>
      </pc:sldChg>
      <pc:sldChg chg="addSp modSp new mod">
        <pc:chgData name="juhi kumari" userId="7f7910535cbf44a2" providerId="LiveId" clId="{ED6C7E4B-C054-4091-8A74-7AF8B7E5A295}" dt="2022-06-02T15:55:23.294" v="798" actId="1076"/>
        <pc:sldMkLst>
          <pc:docMk/>
          <pc:sldMk cId="3197757244" sldId="260"/>
        </pc:sldMkLst>
        <pc:spChg chg="mod">
          <ac:chgData name="juhi kumari" userId="7f7910535cbf44a2" providerId="LiveId" clId="{ED6C7E4B-C054-4091-8A74-7AF8B7E5A295}" dt="2022-06-02T15:25:12.562" v="30" actId="20577"/>
          <ac:spMkLst>
            <pc:docMk/>
            <pc:sldMk cId="3197757244" sldId="260"/>
            <ac:spMk id="2" creationId="{8BFC09A4-2E50-2661-9F33-79CE037F5D58}"/>
          </ac:spMkLst>
        </pc:spChg>
        <pc:spChg chg="mod">
          <ac:chgData name="juhi kumari" userId="7f7910535cbf44a2" providerId="LiveId" clId="{ED6C7E4B-C054-4091-8A74-7AF8B7E5A295}" dt="2022-06-02T15:25:50.983" v="36" actId="1076"/>
          <ac:spMkLst>
            <pc:docMk/>
            <pc:sldMk cId="3197757244" sldId="260"/>
            <ac:spMk id="3" creationId="{A7EA3922-91B7-6539-FBC6-3CD51D9251C9}"/>
          </ac:spMkLst>
        </pc:spChg>
        <pc:picChg chg="add mod">
          <ac:chgData name="juhi kumari" userId="7f7910535cbf44a2" providerId="LiveId" clId="{ED6C7E4B-C054-4091-8A74-7AF8B7E5A295}" dt="2022-06-02T15:55:23.294" v="798" actId="1076"/>
          <ac:picMkLst>
            <pc:docMk/>
            <pc:sldMk cId="3197757244" sldId="260"/>
            <ac:picMk id="4" creationId="{103202EB-D104-58F4-FC3F-64222D4F6EAB}"/>
          </ac:picMkLst>
        </pc:picChg>
      </pc:sldChg>
      <pc:sldChg chg="addSp modSp new mod">
        <pc:chgData name="juhi kumari" userId="7f7910535cbf44a2" providerId="LiveId" clId="{ED6C7E4B-C054-4091-8A74-7AF8B7E5A295}" dt="2022-06-02T15:55:30.176" v="800" actId="1076"/>
        <pc:sldMkLst>
          <pc:docMk/>
          <pc:sldMk cId="3605710155" sldId="261"/>
        </pc:sldMkLst>
        <pc:spChg chg="mod">
          <ac:chgData name="juhi kumari" userId="7f7910535cbf44a2" providerId="LiveId" clId="{ED6C7E4B-C054-4091-8A74-7AF8B7E5A295}" dt="2022-06-02T15:26:21.545" v="43" actId="113"/>
          <ac:spMkLst>
            <pc:docMk/>
            <pc:sldMk cId="3605710155" sldId="261"/>
            <ac:spMk id="2" creationId="{98D43A85-9EB5-8CEF-1E56-0229EEA8E669}"/>
          </ac:spMkLst>
        </pc:spChg>
        <pc:spChg chg="mod">
          <ac:chgData name="juhi kumari" userId="7f7910535cbf44a2" providerId="LiveId" clId="{ED6C7E4B-C054-4091-8A74-7AF8B7E5A295}" dt="2022-06-02T15:27:07.382" v="49" actId="14100"/>
          <ac:spMkLst>
            <pc:docMk/>
            <pc:sldMk cId="3605710155" sldId="261"/>
            <ac:spMk id="3" creationId="{E3E6ABA6-AD3E-7F91-69D2-0416DBBE9498}"/>
          </ac:spMkLst>
        </pc:spChg>
        <pc:picChg chg="add mod">
          <ac:chgData name="juhi kumari" userId="7f7910535cbf44a2" providerId="LiveId" clId="{ED6C7E4B-C054-4091-8A74-7AF8B7E5A295}" dt="2022-06-02T15:55:30.176" v="800" actId="1076"/>
          <ac:picMkLst>
            <pc:docMk/>
            <pc:sldMk cId="3605710155" sldId="261"/>
            <ac:picMk id="4" creationId="{FBB99AAA-C93F-F8B6-0C9E-4A92C043453C}"/>
          </ac:picMkLst>
        </pc:picChg>
      </pc:sldChg>
      <pc:sldChg chg="addSp modSp new mod">
        <pc:chgData name="juhi kumari" userId="7f7910535cbf44a2" providerId="LiveId" clId="{ED6C7E4B-C054-4091-8A74-7AF8B7E5A295}" dt="2022-06-02T15:56:01.242" v="807" actId="1076"/>
        <pc:sldMkLst>
          <pc:docMk/>
          <pc:sldMk cId="4038559974" sldId="262"/>
        </pc:sldMkLst>
        <pc:spChg chg="mod">
          <ac:chgData name="juhi kumari" userId="7f7910535cbf44a2" providerId="LiveId" clId="{ED6C7E4B-C054-4091-8A74-7AF8B7E5A295}" dt="2022-06-02T15:56:01.242" v="807" actId="1076"/>
          <ac:spMkLst>
            <pc:docMk/>
            <pc:sldMk cId="4038559974" sldId="262"/>
            <ac:spMk id="2" creationId="{54514296-6B6B-88F6-45B5-DCC0C896B48E}"/>
          </ac:spMkLst>
        </pc:spChg>
        <pc:spChg chg="mod">
          <ac:chgData name="juhi kumari" userId="7f7910535cbf44a2" providerId="LiveId" clId="{ED6C7E4B-C054-4091-8A74-7AF8B7E5A295}" dt="2022-06-02T15:33:41.128" v="381" actId="20577"/>
          <ac:spMkLst>
            <pc:docMk/>
            <pc:sldMk cId="4038559974" sldId="262"/>
            <ac:spMk id="3" creationId="{66DE5C0C-1988-5A5E-C9F6-CCEFD1452D1B}"/>
          </ac:spMkLst>
        </pc:spChg>
        <pc:picChg chg="add mod">
          <ac:chgData name="juhi kumari" userId="7f7910535cbf44a2" providerId="LiveId" clId="{ED6C7E4B-C054-4091-8A74-7AF8B7E5A295}" dt="2022-06-02T15:55:57.561" v="806" actId="1076"/>
          <ac:picMkLst>
            <pc:docMk/>
            <pc:sldMk cId="4038559974" sldId="262"/>
            <ac:picMk id="4" creationId="{91EDDD35-A6F2-8B15-9788-D9C67A0615FC}"/>
          </ac:picMkLst>
        </pc:picChg>
      </pc:sldChg>
      <pc:sldChg chg="addSp modSp new mod">
        <pc:chgData name="juhi kumari" userId="7f7910535cbf44a2" providerId="LiveId" clId="{ED6C7E4B-C054-4091-8A74-7AF8B7E5A295}" dt="2022-06-02T15:56:10.016" v="810" actId="1076"/>
        <pc:sldMkLst>
          <pc:docMk/>
          <pc:sldMk cId="4217062401" sldId="263"/>
        </pc:sldMkLst>
        <pc:spChg chg="mod">
          <ac:chgData name="juhi kumari" userId="7f7910535cbf44a2" providerId="LiveId" clId="{ED6C7E4B-C054-4091-8A74-7AF8B7E5A295}" dt="2022-06-02T15:34:17.931" v="417" actId="20577"/>
          <ac:spMkLst>
            <pc:docMk/>
            <pc:sldMk cId="4217062401" sldId="263"/>
            <ac:spMk id="2" creationId="{F4A46AED-7B3E-5CD2-B504-2EDF543F9A47}"/>
          </ac:spMkLst>
        </pc:spChg>
        <pc:spChg chg="mod">
          <ac:chgData name="juhi kumari" userId="7f7910535cbf44a2" providerId="LiveId" clId="{ED6C7E4B-C054-4091-8A74-7AF8B7E5A295}" dt="2022-06-02T15:35:59.262" v="460" actId="2711"/>
          <ac:spMkLst>
            <pc:docMk/>
            <pc:sldMk cId="4217062401" sldId="263"/>
            <ac:spMk id="3" creationId="{982A7582-FD8F-FD80-643B-FDF4FDE0E29C}"/>
          </ac:spMkLst>
        </pc:spChg>
        <pc:picChg chg="add mod">
          <ac:chgData name="juhi kumari" userId="7f7910535cbf44a2" providerId="LiveId" clId="{ED6C7E4B-C054-4091-8A74-7AF8B7E5A295}" dt="2022-06-02T15:56:10.016" v="810" actId="1076"/>
          <ac:picMkLst>
            <pc:docMk/>
            <pc:sldMk cId="4217062401" sldId="263"/>
            <ac:picMk id="4" creationId="{84D5AC10-17FC-BFAC-A1F8-14D7D5848A9E}"/>
          </ac:picMkLst>
        </pc:picChg>
      </pc:sldChg>
      <pc:sldChg chg="addSp modSp new mod">
        <pc:chgData name="juhi kumari" userId="7f7910535cbf44a2" providerId="LiveId" clId="{ED6C7E4B-C054-4091-8A74-7AF8B7E5A295}" dt="2022-06-02T15:56:15.351" v="812" actId="1076"/>
        <pc:sldMkLst>
          <pc:docMk/>
          <pc:sldMk cId="1078807866" sldId="264"/>
        </pc:sldMkLst>
        <pc:spChg chg="mod">
          <ac:chgData name="juhi kumari" userId="7f7910535cbf44a2" providerId="LiveId" clId="{ED6C7E4B-C054-4091-8A74-7AF8B7E5A295}" dt="2022-06-02T15:38:00.543" v="479" actId="20577"/>
          <ac:spMkLst>
            <pc:docMk/>
            <pc:sldMk cId="1078807866" sldId="264"/>
            <ac:spMk id="2" creationId="{B49A2C57-7EB3-A78D-7185-72C5213C1B02}"/>
          </ac:spMkLst>
        </pc:spChg>
        <pc:spChg chg="mod">
          <ac:chgData name="juhi kumari" userId="7f7910535cbf44a2" providerId="LiveId" clId="{ED6C7E4B-C054-4091-8A74-7AF8B7E5A295}" dt="2022-06-02T15:37:35.009" v="471" actId="2711"/>
          <ac:spMkLst>
            <pc:docMk/>
            <pc:sldMk cId="1078807866" sldId="264"/>
            <ac:spMk id="3" creationId="{9989BB49-7AF0-CBCC-437C-AB2354235EB2}"/>
          </ac:spMkLst>
        </pc:spChg>
        <pc:picChg chg="add mod">
          <ac:chgData name="juhi kumari" userId="7f7910535cbf44a2" providerId="LiveId" clId="{ED6C7E4B-C054-4091-8A74-7AF8B7E5A295}" dt="2022-06-02T15:56:15.351" v="812" actId="1076"/>
          <ac:picMkLst>
            <pc:docMk/>
            <pc:sldMk cId="1078807866" sldId="264"/>
            <ac:picMk id="4" creationId="{BB4C69C5-284E-DB3F-E9A2-9474F2D00ED2}"/>
          </ac:picMkLst>
        </pc:picChg>
      </pc:sldChg>
      <pc:sldChg chg="addSp modSp new mod">
        <pc:chgData name="juhi kumari" userId="7f7910535cbf44a2" providerId="LiveId" clId="{ED6C7E4B-C054-4091-8A74-7AF8B7E5A295}" dt="2022-06-02T15:56:58.817" v="819" actId="1076"/>
        <pc:sldMkLst>
          <pc:docMk/>
          <pc:sldMk cId="1006617759" sldId="265"/>
        </pc:sldMkLst>
        <pc:spChg chg="mod">
          <ac:chgData name="juhi kumari" userId="7f7910535cbf44a2" providerId="LiveId" clId="{ED6C7E4B-C054-4091-8A74-7AF8B7E5A295}" dt="2022-06-02T15:56:58.817" v="819" actId="1076"/>
          <ac:spMkLst>
            <pc:docMk/>
            <pc:sldMk cId="1006617759" sldId="265"/>
            <ac:spMk id="2" creationId="{188071D3-E332-CAB6-1583-955E19965255}"/>
          </ac:spMkLst>
        </pc:spChg>
        <pc:spChg chg="mod">
          <ac:chgData name="juhi kumari" userId="7f7910535cbf44a2" providerId="LiveId" clId="{ED6C7E4B-C054-4091-8A74-7AF8B7E5A295}" dt="2022-06-02T15:56:48.826" v="818" actId="1076"/>
          <ac:spMkLst>
            <pc:docMk/>
            <pc:sldMk cId="1006617759" sldId="265"/>
            <ac:spMk id="3" creationId="{BFE27358-BE75-C705-3344-DA71718A3081}"/>
          </ac:spMkLst>
        </pc:spChg>
        <pc:picChg chg="add mod">
          <ac:chgData name="juhi kumari" userId="7f7910535cbf44a2" providerId="LiveId" clId="{ED6C7E4B-C054-4091-8A74-7AF8B7E5A295}" dt="2022-06-02T15:56:22.994" v="814" actId="1076"/>
          <ac:picMkLst>
            <pc:docMk/>
            <pc:sldMk cId="1006617759" sldId="265"/>
            <ac:picMk id="4" creationId="{B45637AB-BC02-78B0-E40D-374A94D268B5}"/>
          </ac:picMkLst>
        </pc:picChg>
      </pc:sldChg>
      <pc:sldChg chg="addSp modSp new mod">
        <pc:chgData name="juhi kumari" userId="7f7910535cbf44a2" providerId="LiveId" clId="{ED6C7E4B-C054-4091-8A74-7AF8B7E5A295}" dt="2022-06-02T15:57:09.388" v="821" actId="1076"/>
        <pc:sldMkLst>
          <pc:docMk/>
          <pc:sldMk cId="3581944917" sldId="266"/>
        </pc:sldMkLst>
        <pc:spChg chg="mod">
          <ac:chgData name="juhi kumari" userId="7f7910535cbf44a2" providerId="LiveId" clId="{ED6C7E4B-C054-4091-8A74-7AF8B7E5A295}" dt="2022-06-02T15:40:21.640" v="546" actId="20577"/>
          <ac:spMkLst>
            <pc:docMk/>
            <pc:sldMk cId="3581944917" sldId="266"/>
            <ac:spMk id="2" creationId="{13264E6E-CEAF-CEC7-F523-BC9E1F9EFD23}"/>
          </ac:spMkLst>
        </pc:spChg>
        <pc:spChg chg="mod">
          <ac:chgData name="juhi kumari" userId="7f7910535cbf44a2" providerId="LiveId" clId="{ED6C7E4B-C054-4091-8A74-7AF8B7E5A295}" dt="2022-06-02T15:41:03.332" v="554" actId="12"/>
          <ac:spMkLst>
            <pc:docMk/>
            <pc:sldMk cId="3581944917" sldId="266"/>
            <ac:spMk id="3" creationId="{3F05C2A7-D23E-89D4-5045-788913895371}"/>
          </ac:spMkLst>
        </pc:spChg>
        <pc:picChg chg="add mod">
          <ac:chgData name="juhi kumari" userId="7f7910535cbf44a2" providerId="LiveId" clId="{ED6C7E4B-C054-4091-8A74-7AF8B7E5A295}" dt="2022-06-02T15:57:09.388" v="821" actId="1076"/>
          <ac:picMkLst>
            <pc:docMk/>
            <pc:sldMk cId="3581944917" sldId="266"/>
            <ac:picMk id="4" creationId="{121E4C7C-229B-FAD7-41FB-6B76345E06A3}"/>
          </ac:picMkLst>
        </pc:picChg>
      </pc:sldChg>
      <pc:sldChg chg="addSp modSp new mod">
        <pc:chgData name="juhi kumari" userId="7f7910535cbf44a2" providerId="LiveId" clId="{ED6C7E4B-C054-4091-8A74-7AF8B7E5A295}" dt="2022-06-02T15:57:18.482" v="823" actId="1076"/>
        <pc:sldMkLst>
          <pc:docMk/>
          <pc:sldMk cId="3643831122" sldId="267"/>
        </pc:sldMkLst>
        <pc:spChg chg="mod">
          <ac:chgData name="juhi kumari" userId="7f7910535cbf44a2" providerId="LiveId" clId="{ED6C7E4B-C054-4091-8A74-7AF8B7E5A295}" dt="2022-06-02T15:43:30.234" v="591" actId="1076"/>
          <ac:spMkLst>
            <pc:docMk/>
            <pc:sldMk cId="3643831122" sldId="267"/>
            <ac:spMk id="2" creationId="{F290E29D-5D5F-9792-DA1C-63687360F551}"/>
          </ac:spMkLst>
        </pc:spChg>
        <pc:spChg chg="mod">
          <ac:chgData name="juhi kumari" userId="7f7910535cbf44a2" providerId="LiveId" clId="{ED6C7E4B-C054-4091-8A74-7AF8B7E5A295}" dt="2022-06-02T15:43:20.424" v="590" actId="1076"/>
          <ac:spMkLst>
            <pc:docMk/>
            <pc:sldMk cId="3643831122" sldId="267"/>
            <ac:spMk id="3" creationId="{F037A4D4-4D11-93AD-DA9C-7BA6966A5614}"/>
          </ac:spMkLst>
        </pc:spChg>
        <pc:picChg chg="add mod">
          <ac:chgData name="juhi kumari" userId="7f7910535cbf44a2" providerId="LiveId" clId="{ED6C7E4B-C054-4091-8A74-7AF8B7E5A295}" dt="2022-06-02T15:57:18.482" v="823" actId="1076"/>
          <ac:picMkLst>
            <pc:docMk/>
            <pc:sldMk cId="3643831122" sldId="267"/>
            <ac:picMk id="4" creationId="{9E7549E3-8DF5-52CB-8245-C15A24740A5F}"/>
          </ac:picMkLst>
        </pc:picChg>
      </pc:sldChg>
      <pc:sldChg chg="addSp delSp modSp new mod">
        <pc:chgData name="juhi kumari" userId="7f7910535cbf44a2" providerId="LiveId" clId="{ED6C7E4B-C054-4091-8A74-7AF8B7E5A295}" dt="2022-06-02T15:57:30.025" v="825" actId="1076"/>
        <pc:sldMkLst>
          <pc:docMk/>
          <pc:sldMk cId="1490787015" sldId="268"/>
        </pc:sldMkLst>
        <pc:spChg chg="mod">
          <ac:chgData name="juhi kumari" userId="7f7910535cbf44a2" providerId="LiveId" clId="{ED6C7E4B-C054-4091-8A74-7AF8B7E5A295}" dt="2022-06-02T15:45:10.484" v="653" actId="113"/>
          <ac:spMkLst>
            <pc:docMk/>
            <pc:sldMk cId="1490787015" sldId="268"/>
            <ac:spMk id="2" creationId="{8916B10E-6054-9234-8D6C-D082B6E9EAAE}"/>
          </ac:spMkLst>
        </pc:spChg>
        <pc:spChg chg="del mod">
          <ac:chgData name="juhi kumari" userId="7f7910535cbf44a2" providerId="LiveId" clId="{ED6C7E4B-C054-4091-8A74-7AF8B7E5A295}" dt="2022-06-02T15:46:20.469" v="667" actId="931"/>
          <ac:spMkLst>
            <pc:docMk/>
            <pc:sldMk cId="1490787015" sldId="268"/>
            <ac:spMk id="3" creationId="{61760B6B-D3CC-BE70-7A75-9031A11F5D4A}"/>
          </ac:spMkLst>
        </pc:spChg>
        <pc:picChg chg="add mod">
          <ac:chgData name="juhi kumari" userId="7f7910535cbf44a2" providerId="LiveId" clId="{ED6C7E4B-C054-4091-8A74-7AF8B7E5A295}" dt="2022-06-02T15:46:29.034" v="670" actId="14100"/>
          <ac:picMkLst>
            <pc:docMk/>
            <pc:sldMk cId="1490787015" sldId="268"/>
            <ac:picMk id="5" creationId="{2A8D798D-03DE-3FF1-76A5-046314EF402E}"/>
          </ac:picMkLst>
        </pc:picChg>
        <pc:picChg chg="add mod">
          <ac:chgData name="juhi kumari" userId="7f7910535cbf44a2" providerId="LiveId" clId="{ED6C7E4B-C054-4091-8A74-7AF8B7E5A295}" dt="2022-06-02T15:57:30.025" v="825" actId="1076"/>
          <ac:picMkLst>
            <pc:docMk/>
            <pc:sldMk cId="1490787015" sldId="268"/>
            <ac:picMk id="6" creationId="{0902B72B-BED0-C388-923D-1621EFE4D83A}"/>
          </ac:picMkLst>
        </pc:picChg>
      </pc:sldChg>
      <pc:sldChg chg="addSp delSp modSp add mod">
        <pc:chgData name="juhi kumari" userId="7f7910535cbf44a2" providerId="LiveId" clId="{ED6C7E4B-C054-4091-8A74-7AF8B7E5A295}" dt="2022-06-02T15:57:37.232" v="827" actId="1076"/>
        <pc:sldMkLst>
          <pc:docMk/>
          <pc:sldMk cId="149069434" sldId="269"/>
        </pc:sldMkLst>
        <pc:spChg chg="del">
          <ac:chgData name="juhi kumari" userId="7f7910535cbf44a2" providerId="LiveId" clId="{ED6C7E4B-C054-4091-8A74-7AF8B7E5A295}" dt="2022-06-02T15:46:48.215" v="671" actId="931"/>
          <ac:spMkLst>
            <pc:docMk/>
            <pc:sldMk cId="149069434" sldId="269"/>
            <ac:spMk id="3" creationId="{61760B6B-D3CC-BE70-7A75-9031A11F5D4A}"/>
          </ac:spMkLst>
        </pc:spChg>
        <pc:picChg chg="add mod">
          <ac:chgData name="juhi kumari" userId="7f7910535cbf44a2" providerId="LiveId" clId="{ED6C7E4B-C054-4091-8A74-7AF8B7E5A295}" dt="2022-06-02T15:46:56.912" v="674" actId="14100"/>
          <ac:picMkLst>
            <pc:docMk/>
            <pc:sldMk cId="149069434" sldId="269"/>
            <ac:picMk id="5" creationId="{F5A1371E-3C9B-170F-F335-616EC61CCF2E}"/>
          </ac:picMkLst>
        </pc:picChg>
        <pc:picChg chg="add mod">
          <ac:chgData name="juhi kumari" userId="7f7910535cbf44a2" providerId="LiveId" clId="{ED6C7E4B-C054-4091-8A74-7AF8B7E5A295}" dt="2022-06-02T15:57:37.232" v="827" actId="1076"/>
          <ac:picMkLst>
            <pc:docMk/>
            <pc:sldMk cId="149069434" sldId="269"/>
            <ac:picMk id="6" creationId="{FE64BE35-4BAD-DC80-4222-20D7923B0982}"/>
          </ac:picMkLst>
        </pc:picChg>
      </pc:sldChg>
      <pc:sldChg chg="new del">
        <pc:chgData name="juhi kumari" userId="7f7910535cbf44a2" providerId="LiveId" clId="{ED6C7E4B-C054-4091-8A74-7AF8B7E5A295}" dt="2022-06-02T15:45:31.779" v="658" actId="2696"/>
        <pc:sldMkLst>
          <pc:docMk/>
          <pc:sldMk cId="370627245" sldId="269"/>
        </pc:sldMkLst>
      </pc:sldChg>
      <pc:sldChg chg="addSp delSp modSp add mod">
        <pc:chgData name="juhi kumari" userId="7f7910535cbf44a2" providerId="LiveId" clId="{ED6C7E4B-C054-4091-8A74-7AF8B7E5A295}" dt="2022-06-02T15:57:47.032" v="829" actId="1076"/>
        <pc:sldMkLst>
          <pc:docMk/>
          <pc:sldMk cId="3027053832" sldId="270"/>
        </pc:sldMkLst>
        <pc:spChg chg="del">
          <ac:chgData name="juhi kumari" userId="7f7910535cbf44a2" providerId="LiveId" clId="{ED6C7E4B-C054-4091-8A74-7AF8B7E5A295}" dt="2022-06-02T15:47:17.773" v="675" actId="931"/>
          <ac:spMkLst>
            <pc:docMk/>
            <pc:sldMk cId="3027053832" sldId="270"/>
            <ac:spMk id="3" creationId="{61760B6B-D3CC-BE70-7A75-9031A11F5D4A}"/>
          </ac:spMkLst>
        </pc:spChg>
        <pc:picChg chg="add mod">
          <ac:chgData name="juhi kumari" userId="7f7910535cbf44a2" providerId="LiveId" clId="{ED6C7E4B-C054-4091-8A74-7AF8B7E5A295}" dt="2022-06-02T15:47:25.628" v="678" actId="14100"/>
          <ac:picMkLst>
            <pc:docMk/>
            <pc:sldMk cId="3027053832" sldId="270"/>
            <ac:picMk id="5" creationId="{10BFD565-3E38-0D45-06AE-6861CB26DD53}"/>
          </ac:picMkLst>
        </pc:picChg>
        <pc:picChg chg="add mod">
          <ac:chgData name="juhi kumari" userId="7f7910535cbf44a2" providerId="LiveId" clId="{ED6C7E4B-C054-4091-8A74-7AF8B7E5A295}" dt="2022-06-02T15:57:47.032" v="829" actId="1076"/>
          <ac:picMkLst>
            <pc:docMk/>
            <pc:sldMk cId="3027053832" sldId="270"/>
            <ac:picMk id="6" creationId="{9F78E3B6-4D1B-5872-FB0D-85E8B144680D}"/>
          </ac:picMkLst>
        </pc:picChg>
      </pc:sldChg>
      <pc:sldChg chg="new del">
        <pc:chgData name="juhi kumari" userId="7f7910535cbf44a2" providerId="LiveId" clId="{ED6C7E4B-C054-4091-8A74-7AF8B7E5A295}" dt="2022-06-02T15:45:36.581" v="660" actId="2696"/>
        <pc:sldMkLst>
          <pc:docMk/>
          <pc:sldMk cId="3494207840" sldId="270"/>
        </pc:sldMkLst>
      </pc:sldChg>
      <pc:sldChg chg="new del">
        <pc:chgData name="juhi kumari" userId="7f7910535cbf44a2" providerId="LiveId" clId="{ED6C7E4B-C054-4091-8A74-7AF8B7E5A295}" dt="2022-06-02T15:45:40.732" v="662" actId="2696"/>
        <pc:sldMkLst>
          <pc:docMk/>
          <pc:sldMk cId="1753906309" sldId="271"/>
        </pc:sldMkLst>
      </pc:sldChg>
      <pc:sldChg chg="addSp delSp modSp add mod">
        <pc:chgData name="juhi kumari" userId="7f7910535cbf44a2" providerId="LiveId" clId="{ED6C7E4B-C054-4091-8A74-7AF8B7E5A295}" dt="2022-06-02T15:57:52.561" v="831" actId="1076"/>
        <pc:sldMkLst>
          <pc:docMk/>
          <pc:sldMk cId="3856744180" sldId="271"/>
        </pc:sldMkLst>
        <pc:spChg chg="del">
          <ac:chgData name="juhi kumari" userId="7f7910535cbf44a2" providerId="LiveId" clId="{ED6C7E4B-C054-4091-8A74-7AF8B7E5A295}" dt="2022-06-02T15:47:40.567" v="679" actId="931"/>
          <ac:spMkLst>
            <pc:docMk/>
            <pc:sldMk cId="3856744180" sldId="271"/>
            <ac:spMk id="3" creationId="{61760B6B-D3CC-BE70-7A75-9031A11F5D4A}"/>
          </ac:spMkLst>
        </pc:spChg>
        <pc:picChg chg="add mod">
          <ac:chgData name="juhi kumari" userId="7f7910535cbf44a2" providerId="LiveId" clId="{ED6C7E4B-C054-4091-8A74-7AF8B7E5A295}" dt="2022-06-02T15:47:48.710" v="682" actId="14100"/>
          <ac:picMkLst>
            <pc:docMk/>
            <pc:sldMk cId="3856744180" sldId="271"/>
            <ac:picMk id="5" creationId="{35DD8E16-2C2E-0165-EF4C-C5701352E097}"/>
          </ac:picMkLst>
        </pc:picChg>
        <pc:picChg chg="add mod">
          <ac:chgData name="juhi kumari" userId="7f7910535cbf44a2" providerId="LiveId" clId="{ED6C7E4B-C054-4091-8A74-7AF8B7E5A295}" dt="2022-06-02T15:57:52.561" v="831" actId="1076"/>
          <ac:picMkLst>
            <pc:docMk/>
            <pc:sldMk cId="3856744180" sldId="271"/>
            <ac:picMk id="6" creationId="{D882A19A-8899-462A-FFC3-C01D3F56B635}"/>
          </ac:picMkLst>
        </pc:picChg>
      </pc:sldChg>
      <pc:sldChg chg="addSp delSp modSp add mod">
        <pc:chgData name="juhi kumari" userId="7f7910535cbf44a2" providerId="LiveId" clId="{ED6C7E4B-C054-4091-8A74-7AF8B7E5A295}" dt="2022-06-02T15:58:05.680" v="835" actId="1076"/>
        <pc:sldMkLst>
          <pc:docMk/>
          <pc:sldMk cId="1410391653" sldId="272"/>
        </pc:sldMkLst>
        <pc:spChg chg="del">
          <ac:chgData name="juhi kumari" userId="7f7910535cbf44a2" providerId="LiveId" clId="{ED6C7E4B-C054-4091-8A74-7AF8B7E5A295}" dt="2022-06-02T15:48:29.708" v="683" actId="931"/>
          <ac:spMkLst>
            <pc:docMk/>
            <pc:sldMk cId="1410391653" sldId="272"/>
            <ac:spMk id="3" creationId="{61760B6B-D3CC-BE70-7A75-9031A11F5D4A}"/>
          </ac:spMkLst>
        </pc:spChg>
        <pc:picChg chg="add mod">
          <ac:chgData name="juhi kumari" userId="7f7910535cbf44a2" providerId="LiveId" clId="{ED6C7E4B-C054-4091-8A74-7AF8B7E5A295}" dt="2022-06-02T15:49:08.756" v="689" actId="14100"/>
          <ac:picMkLst>
            <pc:docMk/>
            <pc:sldMk cId="1410391653" sldId="272"/>
            <ac:picMk id="5" creationId="{C5C0FF78-6852-2A37-3666-4008B668732D}"/>
          </ac:picMkLst>
        </pc:picChg>
        <pc:picChg chg="add mod">
          <ac:chgData name="juhi kumari" userId="7f7910535cbf44a2" providerId="LiveId" clId="{ED6C7E4B-C054-4091-8A74-7AF8B7E5A295}" dt="2022-06-02T15:58:05.680" v="835" actId="1076"/>
          <ac:picMkLst>
            <pc:docMk/>
            <pc:sldMk cId="1410391653" sldId="272"/>
            <ac:picMk id="6" creationId="{EDA0FBAB-A3AC-A565-507D-D5AE9A6A1A58}"/>
          </ac:picMkLst>
        </pc:picChg>
      </pc:sldChg>
      <pc:sldChg chg="new del">
        <pc:chgData name="juhi kumari" userId="7f7910535cbf44a2" providerId="LiveId" clId="{ED6C7E4B-C054-4091-8A74-7AF8B7E5A295}" dt="2022-06-02T15:45:38.761" v="661" actId="2696"/>
        <pc:sldMkLst>
          <pc:docMk/>
          <pc:sldMk cId="1908103231" sldId="272"/>
        </pc:sldMkLst>
      </pc:sldChg>
      <pc:sldChg chg="addSp modSp add mod">
        <pc:chgData name="juhi kumari" userId="7f7910535cbf44a2" providerId="LiveId" clId="{ED6C7E4B-C054-4091-8A74-7AF8B7E5A295}" dt="2022-06-02T15:57:58.140" v="833" actId="1076"/>
        <pc:sldMkLst>
          <pc:docMk/>
          <pc:sldMk cId="3786113477" sldId="273"/>
        </pc:sldMkLst>
        <pc:picChg chg="add mod">
          <ac:chgData name="juhi kumari" userId="7f7910535cbf44a2" providerId="LiveId" clId="{ED6C7E4B-C054-4091-8A74-7AF8B7E5A295}" dt="2022-06-02T15:57:58.140" v="833" actId="1076"/>
          <ac:picMkLst>
            <pc:docMk/>
            <pc:sldMk cId="3786113477" sldId="273"/>
            <ac:picMk id="3" creationId="{708EC3D4-2612-0758-FD71-45BBAF4ABC1C}"/>
          </ac:picMkLst>
        </pc:picChg>
        <pc:picChg chg="mod">
          <ac:chgData name="juhi kumari" userId="7f7910535cbf44a2" providerId="LiveId" clId="{ED6C7E4B-C054-4091-8A74-7AF8B7E5A295}" dt="2022-06-02T15:48:52.547" v="685" actId="14826"/>
          <ac:picMkLst>
            <pc:docMk/>
            <pc:sldMk cId="3786113477" sldId="273"/>
            <ac:picMk id="5" creationId="{35DD8E16-2C2E-0165-EF4C-C5701352E097}"/>
          </ac:picMkLst>
        </pc:picChg>
      </pc:sldChg>
      <pc:sldChg chg="addSp modSp new mod">
        <pc:chgData name="juhi kumari" userId="7f7910535cbf44a2" providerId="LiveId" clId="{ED6C7E4B-C054-4091-8A74-7AF8B7E5A295}" dt="2022-06-02T15:58:12.181" v="837" actId="1076"/>
        <pc:sldMkLst>
          <pc:docMk/>
          <pc:sldMk cId="2296655747" sldId="274"/>
        </pc:sldMkLst>
        <pc:spChg chg="mod">
          <ac:chgData name="juhi kumari" userId="7f7910535cbf44a2" providerId="LiveId" clId="{ED6C7E4B-C054-4091-8A74-7AF8B7E5A295}" dt="2022-06-02T15:50:04.267" v="734" actId="20577"/>
          <ac:spMkLst>
            <pc:docMk/>
            <pc:sldMk cId="2296655747" sldId="274"/>
            <ac:spMk id="2" creationId="{C3882F05-8FAF-B569-320D-51379630588E}"/>
          </ac:spMkLst>
        </pc:spChg>
        <pc:spChg chg="mod">
          <ac:chgData name="juhi kumari" userId="7f7910535cbf44a2" providerId="LiveId" clId="{ED6C7E4B-C054-4091-8A74-7AF8B7E5A295}" dt="2022-06-02T15:50:39.390" v="740" actId="1076"/>
          <ac:spMkLst>
            <pc:docMk/>
            <pc:sldMk cId="2296655747" sldId="274"/>
            <ac:spMk id="3" creationId="{FB9683B2-6D4E-F231-DA46-3183F10D5F4B}"/>
          </ac:spMkLst>
        </pc:spChg>
        <pc:picChg chg="add mod">
          <ac:chgData name="juhi kumari" userId="7f7910535cbf44a2" providerId="LiveId" clId="{ED6C7E4B-C054-4091-8A74-7AF8B7E5A295}" dt="2022-06-02T15:58:12.181" v="837" actId="1076"/>
          <ac:picMkLst>
            <pc:docMk/>
            <pc:sldMk cId="2296655747" sldId="274"/>
            <ac:picMk id="4" creationId="{3B812B40-573D-C91A-C020-D082136D2558}"/>
          </ac:picMkLst>
        </pc:picChg>
      </pc:sldChg>
      <pc:sldChg chg="addSp modSp new mod">
        <pc:chgData name="juhi kumari" userId="7f7910535cbf44a2" providerId="LiveId" clId="{ED6C7E4B-C054-4091-8A74-7AF8B7E5A295}" dt="2022-06-02T15:58:22.230" v="839" actId="1076"/>
        <pc:sldMkLst>
          <pc:docMk/>
          <pc:sldMk cId="3452988183" sldId="275"/>
        </pc:sldMkLst>
        <pc:spChg chg="mod">
          <ac:chgData name="juhi kumari" userId="7f7910535cbf44a2" providerId="LiveId" clId="{ED6C7E4B-C054-4091-8A74-7AF8B7E5A295}" dt="2022-06-02T15:51:22.908" v="773" actId="2711"/>
          <ac:spMkLst>
            <pc:docMk/>
            <pc:sldMk cId="3452988183" sldId="275"/>
            <ac:spMk id="2" creationId="{8F905A3A-5612-1F81-2603-10ABFC7762A9}"/>
          </ac:spMkLst>
        </pc:spChg>
        <pc:spChg chg="mod">
          <ac:chgData name="juhi kumari" userId="7f7910535cbf44a2" providerId="LiveId" clId="{ED6C7E4B-C054-4091-8A74-7AF8B7E5A295}" dt="2022-06-02T15:52:11.711" v="790" actId="313"/>
          <ac:spMkLst>
            <pc:docMk/>
            <pc:sldMk cId="3452988183" sldId="275"/>
            <ac:spMk id="3" creationId="{F120F357-7EB8-2C36-C157-D155DED7AAC8}"/>
          </ac:spMkLst>
        </pc:spChg>
        <pc:picChg chg="add mod">
          <ac:chgData name="juhi kumari" userId="7f7910535cbf44a2" providerId="LiveId" clId="{ED6C7E4B-C054-4091-8A74-7AF8B7E5A295}" dt="2022-06-02T15:58:22.230" v="839" actId="1076"/>
          <ac:picMkLst>
            <pc:docMk/>
            <pc:sldMk cId="3452988183" sldId="275"/>
            <ac:picMk id="4" creationId="{294D0B7E-81C9-1139-BC92-B4F8508F3C94}"/>
          </ac:picMkLst>
        </pc:picChg>
      </pc:sldChg>
    </pc:docChg>
  </pc:docChgLst>
  <pc:docChgLst>
    <pc:chgData name="juhi kumari" userId="7f7910535cbf44a2" providerId="LiveId" clId="{56A4DC4B-D909-4AB9-B230-E12D3D835444}"/>
    <pc:docChg chg="undo custSel addSld delSld modSld">
      <pc:chgData name="juhi kumari" userId="7f7910535cbf44a2" providerId="LiveId" clId="{56A4DC4B-D909-4AB9-B230-E12D3D835444}" dt="2022-06-30T07:29:37.643" v="16"/>
      <pc:docMkLst>
        <pc:docMk/>
      </pc:docMkLst>
      <pc:sldChg chg="modSp mod">
        <pc:chgData name="juhi kumari" userId="7f7910535cbf44a2" providerId="LiveId" clId="{56A4DC4B-D909-4AB9-B230-E12D3D835444}" dt="2022-06-30T07:27:25.440" v="11" actId="20577"/>
        <pc:sldMkLst>
          <pc:docMk/>
          <pc:sldMk cId="810298388" sldId="256"/>
        </pc:sldMkLst>
        <pc:spChg chg="mod">
          <ac:chgData name="juhi kumari" userId="7f7910535cbf44a2" providerId="LiveId" clId="{56A4DC4B-D909-4AB9-B230-E12D3D835444}" dt="2022-06-30T07:27:25.440" v="11" actId="20577"/>
          <ac:spMkLst>
            <pc:docMk/>
            <pc:sldMk cId="810298388" sldId="256"/>
            <ac:spMk id="2" creationId="{4D7620BA-DD12-D881-E5F0-2AA625B471E5}"/>
          </ac:spMkLst>
        </pc:spChg>
      </pc:sldChg>
      <pc:sldChg chg="modSp mod">
        <pc:chgData name="juhi kumari" userId="7f7910535cbf44a2" providerId="LiveId" clId="{56A4DC4B-D909-4AB9-B230-E12D3D835444}" dt="2022-06-30T07:29:37.643" v="16"/>
        <pc:sldMkLst>
          <pc:docMk/>
          <pc:sldMk cId="914364935" sldId="276"/>
        </pc:sldMkLst>
        <pc:spChg chg="mod">
          <ac:chgData name="juhi kumari" userId="7f7910535cbf44a2" providerId="LiveId" clId="{56A4DC4B-D909-4AB9-B230-E12D3D835444}" dt="2022-06-30T07:29:37.643" v="16"/>
          <ac:spMkLst>
            <pc:docMk/>
            <pc:sldMk cId="914364935" sldId="276"/>
            <ac:spMk id="2" creationId="{FE5C0D9D-1773-2B0D-3E21-6FB3DBB42B61}"/>
          </ac:spMkLst>
        </pc:spChg>
      </pc:sldChg>
      <pc:sldChg chg="new del">
        <pc:chgData name="juhi kumari" userId="7f7910535cbf44a2" providerId="LiveId" clId="{56A4DC4B-D909-4AB9-B230-E12D3D835444}" dt="2022-06-30T07:27:15.571" v="3" actId="680"/>
        <pc:sldMkLst>
          <pc:docMk/>
          <pc:sldMk cId="726127802" sldId="281"/>
        </pc:sldMkLst>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D41ED4-3268-A6D2-D8BA-756BCC69436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BA112257-DFE1-BFDA-5770-47E37DD1385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44D1D8CA-65F1-D7A8-D2F5-465C57DD1E7C}"/>
              </a:ext>
            </a:extLst>
          </p:cNvPr>
          <p:cNvSpPr>
            <a:spLocks noGrp="1"/>
          </p:cNvSpPr>
          <p:nvPr>
            <p:ph type="dt" sz="half" idx="10"/>
          </p:nvPr>
        </p:nvSpPr>
        <p:spPr/>
        <p:txBody>
          <a:bodyPr/>
          <a:lstStyle/>
          <a:p>
            <a:fld id="{206FCBA3-3612-4432-9AB5-C19497708F70}" type="datetimeFigureOut">
              <a:rPr lang="en-IN" smtClean="0"/>
              <a:t>22-07-2022</a:t>
            </a:fld>
            <a:endParaRPr lang="en-IN"/>
          </a:p>
        </p:txBody>
      </p:sp>
      <p:sp>
        <p:nvSpPr>
          <p:cNvPr id="5" name="Footer Placeholder 4">
            <a:extLst>
              <a:ext uri="{FF2B5EF4-FFF2-40B4-BE49-F238E27FC236}">
                <a16:creationId xmlns:a16="http://schemas.microsoft.com/office/drawing/2014/main" id="{BEDA66F2-3491-2E24-5CCE-C08E882722E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8C6D631-A914-E13D-5EAE-6528FC871F39}"/>
              </a:ext>
            </a:extLst>
          </p:cNvPr>
          <p:cNvSpPr>
            <a:spLocks noGrp="1"/>
          </p:cNvSpPr>
          <p:nvPr>
            <p:ph type="sldNum" sz="quarter" idx="12"/>
          </p:nvPr>
        </p:nvSpPr>
        <p:spPr/>
        <p:txBody>
          <a:bodyPr/>
          <a:lstStyle/>
          <a:p>
            <a:fld id="{1FC3F694-7FE2-4F32-A15E-FFD36D42255D}" type="slidenum">
              <a:rPr lang="en-IN" smtClean="0"/>
              <a:t>‹#›</a:t>
            </a:fld>
            <a:endParaRPr lang="en-IN"/>
          </a:p>
        </p:txBody>
      </p:sp>
    </p:spTree>
    <p:extLst>
      <p:ext uri="{BB962C8B-B14F-4D97-AF65-F5344CB8AC3E}">
        <p14:creationId xmlns:p14="http://schemas.microsoft.com/office/powerpoint/2010/main" val="27464990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2E1817-2435-862C-F817-4C4AD0F8FF87}"/>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439D9A75-6D00-A303-61B7-DECD70CEF99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A4172A4-CA30-8C90-BAE3-6A9CA16AB529}"/>
              </a:ext>
            </a:extLst>
          </p:cNvPr>
          <p:cNvSpPr>
            <a:spLocks noGrp="1"/>
          </p:cNvSpPr>
          <p:nvPr>
            <p:ph type="dt" sz="half" idx="10"/>
          </p:nvPr>
        </p:nvSpPr>
        <p:spPr/>
        <p:txBody>
          <a:bodyPr/>
          <a:lstStyle/>
          <a:p>
            <a:fld id="{206FCBA3-3612-4432-9AB5-C19497708F70}" type="datetimeFigureOut">
              <a:rPr lang="en-IN" smtClean="0"/>
              <a:t>22-07-2022</a:t>
            </a:fld>
            <a:endParaRPr lang="en-IN"/>
          </a:p>
        </p:txBody>
      </p:sp>
      <p:sp>
        <p:nvSpPr>
          <p:cNvPr id="5" name="Footer Placeholder 4">
            <a:extLst>
              <a:ext uri="{FF2B5EF4-FFF2-40B4-BE49-F238E27FC236}">
                <a16:creationId xmlns:a16="http://schemas.microsoft.com/office/drawing/2014/main" id="{4604FD28-15B9-B39D-3CC6-89F0E7508DF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B5318C2-F06D-56F9-A48C-1BA1ED0B2620}"/>
              </a:ext>
            </a:extLst>
          </p:cNvPr>
          <p:cNvSpPr>
            <a:spLocks noGrp="1"/>
          </p:cNvSpPr>
          <p:nvPr>
            <p:ph type="sldNum" sz="quarter" idx="12"/>
          </p:nvPr>
        </p:nvSpPr>
        <p:spPr/>
        <p:txBody>
          <a:bodyPr/>
          <a:lstStyle/>
          <a:p>
            <a:fld id="{1FC3F694-7FE2-4F32-A15E-FFD36D42255D}" type="slidenum">
              <a:rPr lang="en-IN" smtClean="0"/>
              <a:t>‹#›</a:t>
            </a:fld>
            <a:endParaRPr lang="en-IN"/>
          </a:p>
        </p:txBody>
      </p:sp>
    </p:spTree>
    <p:extLst>
      <p:ext uri="{BB962C8B-B14F-4D97-AF65-F5344CB8AC3E}">
        <p14:creationId xmlns:p14="http://schemas.microsoft.com/office/powerpoint/2010/main" val="12805602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67E2044-60D2-A64D-EB39-B9B3D8135D3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6E3FACAC-5352-E76F-B8D7-F961A2977D0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FD573D2-4FFA-5283-C4F0-C456E213F978}"/>
              </a:ext>
            </a:extLst>
          </p:cNvPr>
          <p:cNvSpPr>
            <a:spLocks noGrp="1"/>
          </p:cNvSpPr>
          <p:nvPr>
            <p:ph type="dt" sz="half" idx="10"/>
          </p:nvPr>
        </p:nvSpPr>
        <p:spPr/>
        <p:txBody>
          <a:bodyPr/>
          <a:lstStyle/>
          <a:p>
            <a:fld id="{206FCBA3-3612-4432-9AB5-C19497708F70}" type="datetimeFigureOut">
              <a:rPr lang="en-IN" smtClean="0"/>
              <a:t>22-07-2022</a:t>
            </a:fld>
            <a:endParaRPr lang="en-IN"/>
          </a:p>
        </p:txBody>
      </p:sp>
      <p:sp>
        <p:nvSpPr>
          <p:cNvPr id="5" name="Footer Placeholder 4">
            <a:extLst>
              <a:ext uri="{FF2B5EF4-FFF2-40B4-BE49-F238E27FC236}">
                <a16:creationId xmlns:a16="http://schemas.microsoft.com/office/drawing/2014/main" id="{02F80409-CA5D-32E7-99DC-1F4C41CE45A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7D3D342-E237-9ABD-D8A9-9D9137E059A8}"/>
              </a:ext>
            </a:extLst>
          </p:cNvPr>
          <p:cNvSpPr>
            <a:spLocks noGrp="1"/>
          </p:cNvSpPr>
          <p:nvPr>
            <p:ph type="sldNum" sz="quarter" idx="12"/>
          </p:nvPr>
        </p:nvSpPr>
        <p:spPr/>
        <p:txBody>
          <a:bodyPr/>
          <a:lstStyle/>
          <a:p>
            <a:fld id="{1FC3F694-7FE2-4F32-A15E-FFD36D42255D}" type="slidenum">
              <a:rPr lang="en-IN" smtClean="0"/>
              <a:t>‹#›</a:t>
            </a:fld>
            <a:endParaRPr lang="en-IN"/>
          </a:p>
        </p:txBody>
      </p:sp>
    </p:spTree>
    <p:extLst>
      <p:ext uri="{BB962C8B-B14F-4D97-AF65-F5344CB8AC3E}">
        <p14:creationId xmlns:p14="http://schemas.microsoft.com/office/powerpoint/2010/main" val="40344245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4A846-7CD3-6130-84D8-38199EA20CA5}"/>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EF4A97DC-25EC-488A-B635-EA69285443D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40B28C6-EC7F-23E9-3A1E-DC06F8926A9F}"/>
              </a:ext>
            </a:extLst>
          </p:cNvPr>
          <p:cNvSpPr>
            <a:spLocks noGrp="1"/>
          </p:cNvSpPr>
          <p:nvPr>
            <p:ph type="dt" sz="half" idx="10"/>
          </p:nvPr>
        </p:nvSpPr>
        <p:spPr/>
        <p:txBody>
          <a:bodyPr/>
          <a:lstStyle/>
          <a:p>
            <a:fld id="{206FCBA3-3612-4432-9AB5-C19497708F70}" type="datetimeFigureOut">
              <a:rPr lang="en-IN" smtClean="0"/>
              <a:t>22-07-2022</a:t>
            </a:fld>
            <a:endParaRPr lang="en-IN"/>
          </a:p>
        </p:txBody>
      </p:sp>
      <p:sp>
        <p:nvSpPr>
          <p:cNvPr id="5" name="Footer Placeholder 4">
            <a:extLst>
              <a:ext uri="{FF2B5EF4-FFF2-40B4-BE49-F238E27FC236}">
                <a16:creationId xmlns:a16="http://schemas.microsoft.com/office/drawing/2014/main" id="{7B55F41D-3CA7-FAD0-4FBB-1B4875F315C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5EBD0FF-B046-1008-61F5-75B684B1A2E9}"/>
              </a:ext>
            </a:extLst>
          </p:cNvPr>
          <p:cNvSpPr>
            <a:spLocks noGrp="1"/>
          </p:cNvSpPr>
          <p:nvPr>
            <p:ph type="sldNum" sz="quarter" idx="12"/>
          </p:nvPr>
        </p:nvSpPr>
        <p:spPr/>
        <p:txBody>
          <a:bodyPr/>
          <a:lstStyle/>
          <a:p>
            <a:fld id="{1FC3F694-7FE2-4F32-A15E-FFD36D42255D}" type="slidenum">
              <a:rPr lang="en-IN" smtClean="0"/>
              <a:t>‹#›</a:t>
            </a:fld>
            <a:endParaRPr lang="en-IN"/>
          </a:p>
        </p:txBody>
      </p:sp>
    </p:spTree>
    <p:extLst>
      <p:ext uri="{BB962C8B-B14F-4D97-AF65-F5344CB8AC3E}">
        <p14:creationId xmlns:p14="http://schemas.microsoft.com/office/powerpoint/2010/main" val="27824666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975F97-85C7-5A5C-84AB-5B25CF0D7E3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FD783887-0527-4D44-A3F7-98F4539CD11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30A7147-3049-726A-C941-8750C2FEF98E}"/>
              </a:ext>
            </a:extLst>
          </p:cNvPr>
          <p:cNvSpPr>
            <a:spLocks noGrp="1"/>
          </p:cNvSpPr>
          <p:nvPr>
            <p:ph type="dt" sz="half" idx="10"/>
          </p:nvPr>
        </p:nvSpPr>
        <p:spPr/>
        <p:txBody>
          <a:bodyPr/>
          <a:lstStyle/>
          <a:p>
            <a:fld id="{206FCBA3-3612-4432-9AB5-C19497708F70}" type="datetimeFigureOut">
              <a:rPr lang="en-IN" smtClean="0"/>
              <a:t>22-07-2022</a:t>
            </a:fld>
            <a:endParaRPr lang="en-IN"/>
          </a:p>
        </p:txBody>
      </p:sp>
      <p:sp>
        <p:nvSpPr>
          <p:cNvPr id="5" name="Footer Placeholder 4">
            <a:extLst>
              <a:ext uri="{FF2B5EF4-FFF2-40B4-BE49-F238E27FC236}">
                <a16:creationId xmlns:a16="http://schemas.microsoft.com/office/drawing/2014/main" id="{2C3EEE0C-92EF-0FB7-3847-D9E897DC207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A951C10-B8B3-C565-CF7A-4BB11AEB197A}"/>
              </a:ext>
            </a:extLst>
          </p:cNvPr>
          <p:cNvSpPr>
            <a:spLocks noGrp="1"/>
          </p:cNvSpPr>
          <p:nvPr>
            <p:ph type="sldNum" sz="quarter" idx="12"/>
          </p:nvPr>
        </p:nvSpPr>
        <p:spPr/>
        <p:txBody>
          <a:bodyPr/>
          <a:lstStyle/>
          <a:p>
            <a:fld id="{1FC3F694-7FE2-4F32-A15E-FFD36D42255D}" type="slidenum">
              <a:rPr lang="en-IN" smtClean="0"/>
              <a:t>‹#›</a:t>
            </a:fld>
            <a:endParaRPr lang="en-IN"/>
          </a:p>
        </p:txBody>
      </p:sp>
    </p:spTree>
    <p:extLst>
      <p:ext uri="{BB962C8B-B14F-4D97-AF65-F5344CB8AC3E}">
        <p14:creationId xmlns:p14="http://schemas.microsoft.com/office/powerpoint/2010/main" val="9981857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5EF3E6-6622-D5D3-4D56-5BA0A47F26BD}"/>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852958FB-B62D-1066-F1A9-972FBB66319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8A0EC8B2-7E76-2EAB-5062-8ADFC3EEC3C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6A9C70C3-80A2-1F99-1C8D-783AAB1EFC89}"/>
              </a:ext>
            </a:extLst>
          </p:cNvPr>
          <p:cNvSpPr>
            <a:spLocks noGrp="1"/>
          </p:cNvSpPr>
          <p:nvPr>
            <p:ph type="dt" sz="half" idx="10"/>
          </p:nvPr>
        </p:nvSpPr>
        <p:spPr/>
        <p:txBody>
          <a:bodyPr/>
          <a:lstStyle/>
          <a:p>
            <a:fld id="{206FCBA3-3612-4432-9AB5-C19497708F70}" type="datetimeFigureOut">
              <a:rPr lang="en-IN" smtClean="0"/>
              <a:t>22-07-2022</a:t>
            </a:fld>
            <a:endParaRPr lang="en-IN"/>
          </a:p>
        </p:txBody>
      </p:sp>
      <p:sp>
        <p:nvSpPr>
          <p:cNvPr id="6" name="Footer Placeholder 5">
            <a:extLst>
              <a:ext uri="{FF2B5EF4-FFF2-40B4-BE49-F238E27FC236}">
                <a16:creationId xmlns:a16="http://schemas.microsoft.com/office/drawing/2014/main" id="{621A96EF-EF85-ECE0-4156-6F5A84C3652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8B5A700-50FB-3FCC-B070-8C6B9982D112}"/>
              </a:ext>
            </a:extLst>
          </p:cNvPr>
          <p:cNvSpPr>
            <a:spLocks noGrp="1"/>
          </p:cNvSpPr>
          <p:nvPr>
            <p:ph type="sldNum" sz="quarter" idx="12"/>
          </p:nvPr>
        </p:nvSpPr>
        <p:spPr/>
        <p:txBody>
          <a:bodyPr/>
          <a:lstStyle/>
          <a:p>
            <a:fld id="{1FC3F694-7FE2-4F32-A15E-FFD36D42255D}" type="slidenum">
              <a:rPr lang="en-IN" smtClean="0"/>
              <a:t>‹#›</a:t>
            </a:fld>
            <a:endParaRPr lang="en-IN"/>
          </a:p>
        </p:txBody>
      </p:sp>
    </p:spTree>
    <p:extLst>
      <p:ext uri="{BB962C8B-B14F-4D97-AF65-F5344CB8AC3E}">
        <p14:creationId xmlns:p14="http://schemas.microsoft.com/office/powerpoint/2010/main" val="26481006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61A55-4671-CC71-5C13-1321BAC15316}"/>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1EB5AC7B-080B-9710-B092-A3124E83B7E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68766D4-2B93-5CDC-555F-9BC9A88A81F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B63A4F3A-58A0-3571-4B4B-6D78D111ABA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DC46563-CB18-86F9-97A4-69380ACE2C2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EFF68F8-A695-8AD7-BDF7-A8A8188B1548}"/>
              </a:ext>
            </a:extLst>
          </p:cNvPr>
          <p:cNvSpPr>
            <a:spLocks noGrp="1"/>
          </p:cNvSpPr>
          <p:nvPr>
            <p:ph type="dt" sz="half" idx="10"/>
          </p:nvPr>
        </p:nvSpPr>
        <p:spPr/>
        <p:txBody>
          <a:bodyPr/>
          <a:lstStyle/>
          <a:p>
            <a:fld id="{206FCBA3-3612-4432-9AB5-C19497708F70}" type="datetimeFigureOut">
              <a:rPr lang="en-IN" smtClean="0"/>
              <a:t>22-07-2022</a:t>
            </a:fld>
            <a:endParaRPr lang="en-IN"/>
          </a:p>
        </p:txBody>
      </p:sp>
      <p:sp>
        <p:nvSpPr>
          <p:cNvPr id="8" name="Footer Placeholder 7">
            <a:extLst>
              <a:ext uri="{FF2B5EF4-FFF2-40B4-BE49-F238E27FC236}">
                <a16:creationId xmlns:a16="http://schemas.microsoft.com/office/drawing/2014/main" id="{26E95DA9-E399-18CA-53FA-34878E3BFF88}"/>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ECE5D5AC-F978-00DA-1197-7991E440FAF0}"/>
              </a:ext>
            </a:extLst>
          </p:cNvPr>
          <p:cNvSpPr>
            <a:spLocks noGrp="1"/>
          </p:cNvSpPr>
          <p:nvPr>
            <p:ph type="sldNum" sz="quarter" idx="12"/>
          </p:nvPr>
        </p:nvSpPr>
        <p:spPr/>
        <p:txBody>
          <a:bodyPr/>
          <a:lstStyle/>
          <a:p>
            <a:fld id="{1FC3F694-7FE2-4F32-A15E-FFD36D42255D}" type="slidenum">
              <a:rPr lang="en-IN" smtClean="0"/>
              <a:t>‹#›</a:t>
            </a:fld>
            <a:endParaRPr lang="en-IN"/>
          </a:p>
        </p:txBody>
      </p:sp>
    </p:spTree>
    <p:extLst>
      <p:ext uri="{BB962C8B-B14F-4D97-AF65-F5344CB8AC3E}">
        <p14:creationId xmlns:p14="http://schemas.microsoft.com/office/powerpoint/2010/main" val="23417318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650BAC-8929-7513-8DC7-80BBC4FEEBB1}"/>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B73AE6E7-231D-5899-B422-E1B101B55F46}"/>
              </a:ext>
            </a:extLst>
          </p:cNvPr>
          <p:cNvSpPr>
            <a:spLocks noGrp="1"/>
          </p:cNvSpPr>
          <p:nvPr>
            <p:ph type="dt" sz="half" idx="10"/>
          </p:nvPr>
        </p:nvSpPr>
        <p:spPr/>
        <p:txBody>
          <a:bodyPr/>
          <a:lstStyle/>
          <a:p>
            <a:fld id="{206FCBA3-3612-4432-9AB5-C19497708F70}" type="datetimeFigureOut">
              <a:rPr lang="en-IN" smtClean="0"/>
              <a:t>22-07-2022</a:t>
            </a:fld>
            <a:endParaRPr lang="en-IN"/>
          </a:p>
        </p:txBody>
      </p:sp>
      <p:sp>
        <p:nvSpPr>
          <p:cNvPr id="4" name="Footer Placeholder 3">
            <a:extLst>
              <a:ext uri="{FF2B5EF4-FFF2-40B4-BE49-F238E27FC236}">
                <a16:creationId xmlns:a16="http://schemas.microsoft.com/office/drawing/2014/main" id="{F74B80E4-801B-CDD9-D9E1-8F1EA94DE684}"/>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9458310B-2AC2-F654-E335-D578CCECD257}"/>
              </a:ext>
            </a:extLst>
          </p:cNvPr>
          <p:cNvSpPr>
            <a:spLocks noGrp="1"/>
          </p:cNvSpPr>
          <p:nvPr>
            <p:ph type="sldNum" sz="quarter" idx="12"/>
          </p:nvPr>
        </p:nvSpPr>
        <p:spPr/>
        <p:txBody>
          <a:bodyPr/>
          <a:lstStyle/>
          <a:p>
            <a:fld id="{1FC3F694-7FE2-4F32-A15E-FFD36D42255D}" type="slidenum">
              <a:rPr lang="en-IN" smtClean="0"/>
              <a:t>‹#›</a:t>
            </a:fld>
            <a:endParaRPr lang="en-IN"/>
          </a:p>
        </p:txBody>
      </p:sp>
    </p:spTree>
    <p:extLst>
      <p:ext uri="{BB962C8B-B14F-4D97-AF65-F5344CB8AC3E}">
        <p14:creationId xmlns:p14="http://schemas.microsoft.com/office/powerpoint/2010/main" val="39501592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05C7271-D5C8-7906-D20C-41CE36E2A967}"/>
              </a:ext>
            </a:extLst>
          </p:cNvPr>
          <p:cNvSpPr>
            <a:spLocks noGrp="1"/>
          </p:cNvSpPr>
          <p:nvPr>
            <p:ph type="dt" sz="half" idx="10"/>
          </p:nvPr>
        </p:nvSpPr>
        <p:spPr/>
        <p:txBody>
          <a:bodyPr/>
          <a:lstStyle/>
          <a:p>
            <a:fld id="{206FCBA3-3612-4432-9AB5-C19497708F70}" type="datetimeFigureOut">
              <a:rPr lang="en-IN" smtClean="0"/>
              <a:t>22-07-2022</a:t>
            </a:fld>
            <a:endParaRPr lang="en-IN"/>
          </a:p>
        </p:txBody>
      </p:sp>
      <p:sp>
        <p:nvSpPr>
          <p:cNvPr id="3" name="Footer Placeholder 2">
            <a:extLst>
              <a:ext uri="{FF2B5EF4-FFF2-40B4-BE49-F238E27FC236}">
                <a16:creationId xmlns:a16="http://schemas.microsoft.com/office/drawing/2014/main" id="{F1263742-41BB-8067-CEEE-654412BF742A}"/>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EBCE038E-BF42-438A-368B-FD13E953CCF8}"/>
              </a:ext>
            </a:extLst>
          </p:cNvPr>
          <p:cNvSpPr>
            <a:spLocks noGrp="1"/>
          </p:cNvSpPr>
          <p:nvPr>
            <p:ph type="sldNum" sz="quarter" idx="12"/>
          </p:nvPr>
        </p:nvSpPr>
        <p:spPr/>
        <p:txBody>
          <a:bodyPr/>
          <a:lstStyle/>
          <a:p>
            <a:fld id="{1FC3F694-7FE2-4F32-A15E-FFD36D42255D}" type="slidenum">
              <a:rPr lang="en-IN" smtClean="0"/>
              <a:t>‹#›</a:t>
            </a:fld>
            <a:endParaRPr lang="en-IN"/>
          </a:p>
        </p:txBody>
      </p:sp>
    </p:spTree>
    <p:extLst>
      <p:ext uri="{BB962C8B-B14F-4D97-AF65-F5344CB8AC3E}">
        <p14:creationId xmlns:p14="http://schemas.microsoft.com/office/powerpoint/2010/main" val="327624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E457D7-9B8F-D2E7-C852-32BD9C68BDF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C636D38A-4503-AD56-2184-578E6AFED23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63C6BB71-6BF9-4D8B-8B6C-A7A15CA8D28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8EDF752-7821-BCD4-7B7C-09AB90E26315}"/>
              </a:ext>
            </a:extLst>
          </p:cNvPr>
          <p:cNvSpPr>
            <a:spLocks noGrp="1"/>
          </p:cNvSpPr>
          <p:nvPr>
            <p:ph type="dt" sz="half" idx="10"/>
          </p:nvPr>
        </p:nvSpPr>
        <p:spPr/>
        <p:txBody>
          <a:bodyPr/>
          <a:lstStyle/>
          <a:p>
            <a:fld id="{206FCBA3-3612-4432-9AB5-C19497708F70}" type="datetimeFigureOut">
              <a:rPr lang="en-IN" smtClean="0"/>
              <a:t>22-07-2022</a:t>
            </a:fld>
            <a:endParaRPr lang="en-IN"/>
          </a:p>
        </p:txBody>
      </p:sp>
      <p:sp>
        <p:nvSpPr>
          <p:cNvPr id="6" name="Footer Placeholder 5">
            <a:extLst>
              <a:ext uri="{FF2B5EF4-FFF2-40B4-BE49-F238E27FC236}">
                <a16:creationId xmlns:a16="http://schemas.microsoft.com/office/drawing/2014/main" id="{46F3C63F-23C8-6861-4E8B-FF2008FFD40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25B882C5-3FA1-0400-8950-B7A43E725D60}"/>
              </a:ext>
            </a:extLst>
          </p:cNvPr>
          <p:cNvSpPr>
            <a:spLocks noGrp="1"/>
          </p:cNvSpPr>
          <p:nvPr>
            <p:ph type="sldNum" sz="quarter" idx="12"/>
          </p:nvPr>
        </p:nvSpPr>
        <p:spPr/>
        <p:txBody>
          <a:bodyPr/>
          <a:lstStyle/>
          <a:p>
            <a:fld id="{1FC3F694-7FE2-4F32-A15E-FFD36D42255D}" type="slidenum">
              <a:rPr lang="en-IN" smtClean="0"/>
              <a:t>‹#›</a:t>
            </a:fld>
            <a:endParaRPr lang="en-IN"/>
          </a:p>
        </p:txBody>
      </p:sp>
    </p:spTree>
    <p:extLst>
      <p:ext uri="{BB962C8B-B14F-4D97-AF65-F5344CB8AC3E}">
        <p14:creationId xmlns:p14="http://schemas.microsoft.com/office/powerpoint/2010/main" val="15750819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183319-7490-934C-9F87-278E705DB40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1BE3D44B-C562-294F-EE4B-2CB672029BE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DDD42DF2-E0FB-9883-ABA6-690C9EFD672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A898DD7-EE66-AB7C-E776-E09AD8D88337}"/>
              </a:ext>
            </a:extLst>
          </p:cNvPr>
          <p:cNvSpPr>
            <a:spLocks noGrp="1"/>
          </p:cNvSpPr>
          <p:nvPr>
            <p:ph type="dt" sz="half" idx="10"/>
          </p:nvPr>
        </p:nvSpPr>
        <p:spPr/>
        <p:txBody>
          <a:bodyPr/>
          <a:lstStyle/>
          <a:p>
            <a:fld id="{206FCBA3-3612-4432-9AB5-C19497708F70}" type="datetimeFigureOut">
              <a:rPr lang="en-IN" smtClean="0"/>
              <a:t>22-07-2022</a:t>
            </a:fld>
            <a:endParaRPr lang="en-IN"/>
          </a:p>
        </p:txBody>
      </p:sp>
      <p:sp>
        <p:nvSpPr>
          <p:cNvPr id="6" name="Footer Placeholder 5">
            <a:extLst>
              <a:ext uri="{FF2B5EF4-FFF2-40B4-BE49-F238E27FC236}">
                <a16:creationId xmlns:a16="http://schemas.microsoft.com/office/drawing/2014/main" id="{6E42802C-4CCC-886B-A50C-7D79DF27DB7B}"/>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AD3B6E87-ED56-996E-B6C2-E608DC03F016}"/>
              </a:ext>
            </a:extLst>
          </p:cNvPr>
          <p:cNvSpPr>
            <a:spLocks noGrp="1"/>
          </p:cNvSpPr>
          <p:nvPr>
            <p:ph type="sldNum" sz="quarter" idx="12"/>
          </p:nvPr>
        </p:nvSpPr>
        <p:spPr/>
        <p:txBody>
          <a:bodyPr/>
          <a:lstStyle/>
          <a:p>
            <a:fld id="{1FC3F694-7FE2-4F32-A15E-FFD36D42255D}" type="slidenum">
              <a:rPr lang="en-IN" smtClean="0"/>
              <a:t>‹#›</a:t>
            </a:fld>
            <a:endParaRPr lang="en-IN"/>
          </a:p>
        </p:txBody>
      </p:sp>
    </p:spTree>
    <p:extLst>
      <p:ext uri="{BB962C8B-B14F-4D97-AF65-F5344CB8AC3E}">
        <p14:creationId xmlns:p14="http://schemas.microsoft.com/office/powerpoint/2010/main" val="33001187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B45C5A8-C98D-B529-BFD6-2BB0806B735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B6D6F4B7-F9EE-8D69-B304-DC1795B8F52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4DD09C0-8215-5A26-108A-DC249438731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06FCBA3-3612-4432-9AB5-C19497708F70}" type="datetimeFigureOut">
              <a:rPr lang="en-IN" smtClean="0"/>
              <a:t>22-07-2022</a:t>
            </a:fld>
            <a:endParaRPr lang="en-IN"/>
          </a:p>
        </p:txBody>
      </p:sp>
      <p:sp>
        <p:nvSpPr>
          <p:cNvPr id="5" name="Footer Placeholder 4">
            <a:extLst>
              <a:ext uri="{FF2B5EF4-FFF2-40B4-BE49-F238E27FC236}">
                <a16:creationId xmlns:a16="http://schemas.microsoft.com/office/drawing/2014/main" id="{20798EAA-11BA-1FA3-402E-1B502DCAD95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41432BEA-96C1-4D90-459D-CA6411F0638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FC3F694-7FE2-4F32-A15E-FFD36D42255D}" type="slidenum">
              <a:rPr lang="en-IN" smtClean="0"/>
              <a:t>‹#›</a:t>
            </a:fld>
            <a:endParaRPr lang="en-IN"/>
          </a:p>
        </p:txBody>
      </p:sp>
    </p:spTree>
    <p:extLst>
      <p:ext uri="{BB962C8B-B14F-4D97-AF65-F5344CB8AC3E}">
        <p14:creationId xmlns:p14="http://schemas.microsoft.com/office/powerpoint/2010/main" val="113681245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jpe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jpe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jpe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3.jpe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4.jpe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5.jpe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7620BA-DD12-D881-E5F0-2AA625B471E5}"/>
              </a:ext>
            </a:extLst>
          </p:cNvPr>
          <p:cNvSpPr>
            <a:spLocks noGrp="1"/>
          </p:cNvSpPr>
          <p:nvPr>
            <p:ph type="ctrTitle"/>
          </p:nvPr>
        </p:nvSpPr>
        <p:spPr>
          <a:xfrm>
            <a:off x="805543" y="905069"/>
            <a:ext cx="10580914" cy="1716832"/>
          </a:xfrm>
        </p:spPr>
        <p:txBody>
          <a:bodyPr>
            <a:normAutofit fontScale="90000"/>
          </a:bodyPr>
          <a:lstStyle/>
          <a:p>
            <a:r>
              <a:rPr lang="en-US" sz="4800" b="1" dirty="0">
                <a:latin typeface="Times New Roman" panose="02020603050405020304" pitchFamily="18" charset="0"/>
                <a:cs typeface="Times New Roman" panose="02020603050405020304" pitchFamily="18" charset="0"/>
              </a:rPr>
              <a:t>Travel and Tourism Management System</a:t>
            </a:r>
            <a:br>
              <a:rPr lang="en-US" sz="4800" b="1" dirty="0">
                <a:latin typeface="Times New Roman" panose="02020603050405020304" pitchFamily="18" charset="0"/>
                <a:cs typeface="Times New Roman" panose="02020603050405020304" pitchFamily="18" charset="0"/>
              </a:rPr>
            </a:br>
            <a:r>
              <a:rPr lang="en-US" sz="4800" b="1" dirty="0">
                <a:latin typeface="Times New Roman" panose="02020603050405020304" pitchFamily="18" charset="0"/>
                <a:cs typeface="Times New Roman" panose="02020603050405020304" pitchFamily="18" charset="0"/>
              </a:rPr>
              <a:t>Batch 02</a:t>
            </a:r>
            <a:endParaRPr lang="en-IN" sz="4800" b="1" dirty="0">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6399AC01-ADA6-461E-5D6E-7EF5E7AD8A55}"/>
              </a:ext>
            </a:extLst>
          </p:cNvPr>
          <p:cNvSpPr>
            <a:spLocks noGrp="1"/>
          </p:cNvSpPr>
          <p:nvPr>
            <p:ph type="subTitle" idx="1"/>
          </p:nvPr>
        </p:nvSpPr>
        <p:spPr>
          <a:xfrm>
            <a:off x="1524000" y="3060441"/>
            <a:ext cx="9144000" cy="2197359"/>
          </a:xfrm>
        </p:spPr>
        <p:txBody>
          <a:bodyPr/>
          <a:lstStyle/>
          <a:p>
            <a:pPr marL="575310" indent="-6350" algn="l">
              <a:lnSpc>
                <a:spcPct val="107000"/>
              </a:lnSpc>
              <a:spcAft>
                <a:spcPts val="345"/>
              </a:spcAft>
              <a:tabLst>
                <a:tab pos="2471420" algn="ctr"/>
                <a:tab pos="9201785" algn="ctr"/>
              </a:tabLst>
            </a:pPr>
            <a:r>
              <a:rPr lang="en-IN" sz="20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Under the Guidance of: -                                       </a:t>
            </a:r>
            <a:r>
              <a:rPr lang="en-IN" sz="1800" b="1"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Pr</a:t>
            </a:r>
            <a:r>
              <a:rPr lang="en-IN" sz="18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esented </a:t>
            </a:r>
            <a:r>
              <a:rPr lang="en-IN" sz="1800" b="1"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B</a:t>
            </a:r>
            <a:r>
              <a:rPr lang="en-IN" sz="18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y:-</a:t>
            </a:r>
            <a:endParaRPr lang="en-IN" sz="1800" b="1" dirty="0">
              <a:solidFill>
                <a:srgbClr val="000000"/>
              </a:solidFill>
              <a:latin typeface="Times New Roman" panose="02020603050405020304" pitchFamily="18" charset="0"/>
              <a:ea typeface="Calibri" panose="020F0502020204030204" pitchFamily="34" charset="0"/>
              <a:cs typeface="Times New Roman" panose="02020603050405020304" pitchFamily="18" charset="0"/>
            </a:endParaRPr>
          </a:p>
          <a:p>
            <a:pPr marL="575310" indent="-6350" algn="l">
              <a:lnSpc>
                <a:spcPct val="107000"/>
              </a:lnSpc>
              <a:spcAft>
                <a:spcPts val="345"/>
              </a:spcAft>
              <a:tabLst>
                <a:tab pos="2471420" algn="ctr"/>
                <a:tab pos="9201785" algn="ctr"/>
              </a:tabLst>
            </a:pPr>
            <a:r>
              <a:rPr lang="en-IN"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Mrs. P. lakshmi                                                                    Juhi kumari       :201FA07075</a:t>
            </a:r>
          </a:p>
          <a:p>
            <a:pPr marL="575310" indent="-6350" algn="l">
              <a:lnSpc>
                <a:spcPct val="107000"/>
              </a:lnSpc>
              <a:spcAft>
                <a:spcPts val="690"/>
              </a:spcAft>
              <a:tabLst>
                <a:tab pos="4657090" algn="ctr"/>
                <a:tab pos="9427845" algn="ctr"/>
              </a:tabLst>
            </a:pPr>
            <a:r>
              <a:rPr lang="en-IN"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N"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Mr. D.Madhusudhan Rao                                                    Ari . Nagajajilli</a:t>
            </a:r>
            <a:r>
              <a:rPr lang="en-IN" sz="18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IN"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:201FA07060</a:t>
            </a:r>
          </a:p>
          <a:p>
            <a:r>
              <a:rPr lang="en-IN" dirty="0"/>
              <a:t>                                                                                  </a:t>
            </a:r>
            <a:r>
              <a:rPr lang="en-IN" sz="1800" dirty="0" err="1">
                <a:latin typeface="Times New Roman" panose="02020603050405020304" pitchFamily="18" charset="0"/>
                <a:cs typeface="Times New Roman" panose="02020603050405020304" pitchFamily="18" charset="0"/>
              </a:rPr>
              <a:t>Eswar</a:t>
            </a:r>
            <a:r>
              <a:rPr lang="en-IN" sz="1800" dirty="0">
                <a:latin typeface="Times New Roman" panose="02020603050405020304" pitchFamily="18" charset="0"/>
                <a:cs typeface="Times New Roman" panose="02020603050405020304" pitchFamily="18" charset="0"/>
              </a:rPr>
              <a:t> </a:t>
            </a:r>
            <a:r>
              <a:rPr lang="en-IN" sz="1800" dirty="0" err="1">
                <a:latin typeface="Times New Roman" panose="02020603050405020304" pitchFamily="18" charset="0"/>
                <a:cs typeface="Times New Roman" panose="02020603050405020304" pitchFamily="18" charset="0"/>
              </a:rPr>
              <a:t>Uppala</a:t>
            </a:r>
            <a:r>
              <a:rPr lang="en-IN" sz="1800">
                <a:latin typeface="Times New Roman" panose="02020603050405020304" pitchFamily="18" charset="0"/>
                <a:cs typeface="Times New Roman" panose="02020603050405020304" pitchFamily="18" charset="0"/>
              </a:rPr>
              <a:t>    s:</a:t>
            </a:r>
            <a:r>
              <a:rPr lang="en-IN" sz="1800" dirty="0">
                <a:latin typeface="Times New Roman" panose="02020603050405020304" pitchFamily="18" charset="0"/>
                <a:cs typeface="Times New Roman" panose="02020603050405020304" pitchFamily="18" charset="0"/>
              </a:rPr>
              <a:t>201FA07070</a:t>
            </a:r>
          </a:p>
        </p:txBody>
      </p:sp>
      <p:pic>
        <p:nvPicPr>
          <p:cNvPr id="4" name="Picture 3">
            <a:extLst>
              <a:ext uri="{FF2B5EF4-FFF2-40B4-BE49-F238E27FC236}">
                <a16:creationId xmlns:a16="http://schemas.microsoft.com/office/drawing/2014/main" id="{F5E1DF89-6EB8-5C3B-0216-1162CB269290}"/>
              </a:ext>
            </a:extLst>
          </p:cNvPr>
          <p:cNvPicPr>
            <a:picLocks noChangeAspect="1"/>
          </p:cNvPicPr>
          <p:nvPr/>
        </p:nvPicPr>
        <p:blipFill>
          <a:blip r:embed="rId2"/>
          <a:stretch>
            <a:fillRect/>
          </a:stretch>
        </p:blipFill>
        <p:spPr>
          <a:xfrm>
            <a:off x="9296149" y="0"/>
            <a:ext cx="2895851" cy="1054699"/>
          </a:xfrm>
          <a:prstGeom prst="rect">
            <a:avLst/>
          </a:prstGeom>
        </p:spPr>
      </p:pic>
    </p:spTree>
    <p:extLst>
      <p:ext uri="{BB962C8B-B14F-4D97-AF65-F5344CB8AC3E}">
        <p14:creationId xmlns:p14="http://schemas.microsoft.com/office/powerpoint/2010/main" val="8102983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9A2C57-7EB3-A78D-7185-72C5213C1B02}"/>
              </a:ext>
            </a:extLst>
          </p:cNvPr>
          <p:cNvSpPr>
            <a:spLocks noGrp="1"/>
          </p:cNvSpPr>
          <p:nvPr>
            <p:ph type="title"/>
          </p:nvPr>
        </p:nvSpPr>
        <p:spPr/>
        <p:txBody>
          <a:bodyPr/>
          <a:lstStyle/>
          <a:p>
            <a:r>
              <a:rPr lang="en-US" altLang="en-US" b="1" dirty="0">
                <a:solidFill>
                  <a:srgbClr val="FF00FF"/>
                </a:solidFill>
              </a:rPr>
              <a:t>			</a:t>
            </a:r>
            <a:r>
              <a:rPr lang="en-US" altLang="en-US" sz="4800" b="1" dirty="0">
                <a:latin typeface="Times New Roman" panose="02020603050405020304" pitchFamily="18" charset="0"/>
                <a:cs typeface="Times New Roman" panose="02020603050405020304" pitchFamily="18" charset="0"/>
              </a:rPr>
              <a:t>Admin Module</a:t>
            </a:r>
            <a:endParaRPr lang="en-IN"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9989BB49-7AF0-CBCC-437C-AB2354235EB2}"/>
              </a:ext>
            </a:extLst>
          </p:cNvPr>
          <p:cNvSpPr>
            <a:spLocks noGrp="1"/>
          </p:cNvSpPr>
          <p:nvPr>
            <p:ph idx="1"/>
          </p:nvPr>
        </p:nvSpPr>
        <p:spPr/>
        <p:txBody>
          <a:bodyPr>
            <a:normAutofit/>
          </a:bodyPr>
          <a:lstStyle/>
          <a:p>
            <a:pPr marL="0" indent="0" algn="just">
              <a:buNone/>
            </a:pPr>
            <a:r>
              <a:rPr lang="en-US" sz="2800" dirty="0">
                <a:solidFill>
                  <a:schemeClr val="tx1"/>
                </a:solidFill>
                <a:latin typeface="Times New Roman" panose="02020603050405020304" pitchFamily="18" charset="0"/>
                <a:cs typeface="Times New Roman" panose="02020603050405020304" pitchFamily="18" charset="0"/>
              </a:rPr>
              <a:t>This module provides administrator related functionality. Administrator manages all information and has access rights to add, delete, edit and view the data related to places, travels, routes, bookings, etc. Information</a:t>
            </a:r>
            <a:r>
              <a:rPr lang="en-US" altLang="en-US" sz="2800" dirty="0">
                <a:latin typeface="Times New Roman" panose="02020603050405020304" pitchFamily="18" charset="0"/>
                <a:cs typeface="Times New Roman" panose="02020603050405020304" pitchFamily="18" charset="0"/>
              </a:rPr>
              <a:t> about the travel agencies and bus routes. Addition and Cancellation of travel agencies. Addition and Cancellation of bus routes. Adding and deleting  Pickup points for each bus route</a:t>
            </a:r>
          </a:p>
          <a:p>
            <a:pPr marL="0" indent="0">
              <a:buNone/>
            </a:pPr>
            <a:endParaRPr lang="en-IN" dirty="0"/>
          </a:p>
        </p:txBody>
      </p:sp>
      <p:pic>
        <p:nvPicPr>
          <p:cNvPr id="4" name="Picture 3">
            <a:extLst>
              <a:ext uri="{FF2B5EF4-FFF2-40B4-BE49-F238E27FC236}">
                <a16:creationId xmlns:a16="http://schemas.microsoft.com/office/drawing/2014/main" id="{BB4C69C5-284E-DB3F-E9A2-9474F2D00ED2}"/>
              </a:ext>
            </a:extLst>
          </p:cNvPr>
          <p:cNvPicPr>
            <a:picLocks noChangeAspect="1"/>
          </p:cNvPicPr>
          <p:nvPr/>
        </p:nvPicPr>
        <p:blipFill>
          <a:blip r:embed="rId2"/>
          <a:stretch>
            <a:fillRect/>
          </a:stretch>
        </p:blipFill>
        <p:spPr>
          <a:xfrm>
            <a:off x="9296149" y="0"/>
            <a:ext cx="2895851" cy="1054699"/>
          </a:xfrm>
          <a:prstGeom prst="rect">
            <a:avLst/>
          </a:prstGeom>
        </p:spPr>
      </p:pic>
    </p:spTree>
    <p:extLst>
      <p:ext uri="{BB962C8B-B14F-4D97-AF65-F5344CB8AC3E}">
        <p14:creationId xmlns:p14="http://schemas.microsoft.com/office/powerpoint/2010/main" val="10788078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071D3-E332-CAB6-1583-955E19965255}"/>
              </a:ext>
            </a:extLst>
          </p:cNvPr>
          <p:cNvSpPr>
            <a:spLocks noGrp="1"/>
          </p:cNvSpPr>
          <p:nvPr>
            <p:ph type="title"/>
          </p:nvPr>
        </p:nvSpPr>
        <p:spPr>
          <a:xfrm>
            <a:off x="483636" y="582806"/>
            <a:ext cx="10515600" cy="1325563"/>
          </a:xfrm>
        </p:spPr>
        <p:txBody>
          <a:bodyPr/>
          <a:lstStyle/>
          <a:p>
            <a:pPr algn="ctr"/>
            <a:r>
              <a:rPr lang="en-US" altLang="en-US" sz="4400" b="1" dirty="0">
                <a:solidFill>
                  <a:srgbClr val="FF00FF"/>
                </a:solidFill>
              </a:rPr>
              <a:t>   </a:t>
            </a:r>
            <a:r>
              <a:rPr lang="en-US" altLang="en-US" sz="4800" b="1" dirty="0">
                <a:latin typeface="Times New Roman" panose="02020603050405020304" pitchFamily="18" charset="0"/>
                <a:cs typeface="Times New Roman" panose="02020603050405020304" pitchFamily="18" charset="0"/>
              </a:rPr>
              <a:t>Travel Module </a:t>
            </a:r>
            <a:endParaRPr lang="en-IN"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BFE27358-BE75-C705-3344-DA71718A3081}"/>
              </a:ext>
            </a:extLst>
          </p:cNvPr>
          <p:cNvSpPr>
            <a:spLocks noGrp="1"/>
          </p:cNvSpPr>
          <p:nvPr>
            <p:ph idx="1"/>
          </p:nvPr>
        </p:nvSpPr>
        <p:spPr>
          <a:xfrm>
            <a:off x="457312" y="1741414"/>
            <a:ext cx="10515600" cy="4800341"/>
          </a:xfrm>
        </p:spPr>
        <p:txBody>
          <a:bodyPr>
            <a:normAutofit/>
          </a:bodyPr>
          <a:lstStyle/>
          <a:p>
            <a:pPr marL="0" indent="0">
              <a:buNone/>
            </a:pPr>
            <a:r>
              <a:rPr lang="en-US" sz="2800" dirty="0">
                <a:solidFill>
                  <a:schemeClr val="tx1"/>
                </a:solidFill>
                <a:latin typeface="Times New Roman" panose="02020603050405020304" pitchFamily="18" charset="0"/>
                <a:cs typeface="Times New Roman" panose="02020603050405020304" pitchFamily="18" charset="0"/>
              </a:rPr>
              <a:t>This module provides the details of various travel agencies. A user can select the appropriate agency depending on convenience and accessibility.</a:t>
            </a:r>
          </a:p>
          <a:p>
            <a:pPr marL="45720" indent="0" algn="just">
              <a:buNone/>
            </a:pPr>
            <a:endParaRPr lang="en-US" sz="2800" b="1" dirty="0">
              <a:solidFill>
                <a:schemeClr val="tx1"/>
              </a:solidFill>
              <a:latin typeface="Times New Roman" panose="02020603050405020304" pitchFamily="18" charset="0"/>
              <a:cs typeface="Times New Roman" panose="02020603050405020304" pitchFamily="18" charset="0"/>
            </a:endParaRPr>
          </a:p>
          <a:p>
            <a:pPr marL="0" indent="0">
              <a:buNone/>
            </a:pPr>
            <a:endParaRPr lang="en-IN" dirty="0"/>
          </a:p>
        </p:txBody>
      </p:sp>
      <p:pic>
        <p:nvPicPr>
          <p:cNvPr id="4" name="Picture 3">
            <a:extLst>
              <a:ext uri="{FF2B5EF4-FFF2-40B4-BE49-F238E27FC236}">
                <a16:creationId xmlns:a16="http://schemas.microsoft.com/office/drawing/2014/main" id="{B45637AB-BC02-78B0-E40D-374A94D268B5}"/>
              </a:ext>
            </a:extLst>
          </p:cNvPr>
          <p:cNvPicPr>
            <a:picLocks noChangeAspect="1"/>
          </p:cNvPicPr>
          <p:nvPr/>
        </p:nvPicPr>
        <p:blipFill>
          <a:blip r:embed="rId2"/>
          <a:stretch>
            <a:fillRect/>
          </a:stretch>
        </p:blipFill>
        <p:spPr>
          <a:xfrm>
            <a:off x="9296149" y="-3466"/>
            <a:ext cx="2895851" cy="1054699"/>
          </a:xfrm>
          <a:prstGeom prst="rect">
            <a:avLst/>
          </a:prstGeom>
        </p:spPr>
      </p:pic>
    </p:spTree>
    <p:extLst>
      <p:ext uri="{BB962C8B-B14F-4D97-AF65-F5344CB8AC3E}">
        <p14:creationId xmlns:p14="http://schemas.microsoft.com/office/powerpoint/2010/main" val="10066177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C89335-13F9-C108-35DD-2B57063A1211}"/>
              </a:ext>
            </a:extLst>
          </p:cNvPr>
          <p:cNvSpPr>
            <a:spLocks noGrp="1"/>
          </p:cNvSpPr>
          <p:nvPr>
            <p:ph type="title"/>
          </p:nvPr>
        </p:nvSpPr>
        <p:spPr/>
        <p:txBody>
          <a:bodyPr/>
          <a:lstStyle/>
          <a:p>
            <a:r>
              <a:rPr lang="en-US" sz="4400" b="1" dirty="0">
                <a:latin typeface="Times New Roman" panose="02020603050405020304" pitchFamily="18" charset="0"/>
                <a:cs typeface="Times New Roman" panose="02020603050405020304" pitchFamily="18" charset="0"/>
              </a:rPr>
              <a:t>                       Route Module</a:t>
            </a:r>
            <a:br>
              <a:rPr lang="en-US" sz="4400" b="1" dirty="0">
                <a:solidFill>
                  <a:schemeClr val="tx1"/>
                </a:solidFill>
                <a:latin typeface="Times New Roman" panose="02020603050405020304" pitchFamily="18" charset="0"/>
                <a:cs typeface="Times New Roman" panose="02020603050405020304" pitchFamily="18" charset="0"/>
              </a:rPr>
            </a:br>
            <a:endParaRPr lang="en-IN" dirty="0"/>
          </a:p>
        </p:txBody>
      </p:sp>
      <p:sp>
        <p:nvSpPr>
          <p:cNvPr id="3" name="Content Placeholder 2">
            <a:extLst>
              <a:ext uri="{FF2B5EF4-FFF2-40B4-BE49-F238E27FC236}">
                <a16:creationId xmlns:a16="http://schemas.microsoft.com/office/drawing/2014/main" id="{7DADDB82-66C1-D0CB-8A0C-73DCF27F93FF}"/>
              </a:ext>
            </a:extLst>
          </p:cNvPr>
          <p:cNvSpPr>
            <a:spLocks noGrp="1"/>
          </p:cNvSpPr>
          <p:nvPr>
            <p:ph idx="1"/>
          </p:nvPr>
        </p:nvSpPr>
        <p:spPr/>
        <p:txBody>
          <a:bodyPr/>
          <a:lstStyle/>
          <a:p>
            <a:pPr marL="45720" indent="0" algn="just">
              <a:buNone/>
            </a:pPr>
            <a:r>
              <a:rPr lang="en-US" sz="2800" dirty="0">
                <a:solidFill>
                  <a:schemeClr val="tx1"/>
                </a:solidFill>
                <a:latin typeface="Times New Roman" panose="02020603050405020304" pitchFamily="18" charset="0"/>
                <a:cs typeface="Times New Roman" panose="02020603050405020304" pitchFamily="18" charset="0"/>
              </a:rPr>
              <a:t>This module proves information related to various routes connecting sources and destinations. For each route, information such as source, destination, fare, reservation details, pick up points </a:t>
            </a:r>
            <a:r>
              <a:rPr lang="en-US" sz="2800" dirty="0" err="1">
                <a:solidFill>
                  <a:schemeClr val="tx1"/>
                </a:solidFill>
                <a:latin typeface="Times New Roman" panose="02020603050405020304" pitchFamily="18" charset="0"/>
                <a:cs typeface="Times New Roman" panose="02020603050405020304" pitchFamily="18" charset="0"/>
              </a:rPr>
              <a:t>etc</a:t>
            </a:r>
            <a:r>
              <a:rPr lang="en-US" sz="2800" dirty="0">
                <a:solidFill>
                  <a:schemeClr val="tx1"/>
                </a:solidFill>
                <a:latin typeface="Times New Roman" panose="02020603050405020304" pitchFamily="18" charset="0"/>
                <a:cs typeface="Times New Roman" panose="02020603050405020304" pitchFamily="18" charset="0"/>
              </a:rPr>
              <a:t> are provides. Only administrator can add, delete, edit and manage the data. Users can only view the information.</a:t>
            </a:r>
          </a:p>
          <a:p>
            <a:endParaRPr lang="en-IN" dirty="0"/>
          </a:p>
        </p:txBody>
      </p:sp>
      <p:pic>
        <p:nvPicPr>
          <p:cNvPr id="4" name="Picture 3">
            <a:extLst>
              <a:ext uri="{FF2B5EF4-FFF2-40B4-BE49-F238E27FC236}">
                <a16:creationId xmlns:a16="http://schemas.microsoft.com/office/drawing/2014/main" id="{06680BA2-D2D4-AE92-178C-E7B7D9C80FEE}"/>
              </a:ext>
            </a:extLst>
          </p:cNvPr>
          <p:cNvPicPr>
            <a:picLocks noChangeAspect="1"/>
          </p:cNvPicPr>
          <p:nvPr/>
        </p:nvPicPr>
        <p:blipFill>
          <a:blip r:embed="rId2"/>
          <a:stretch>
            <a:fillRect/>
          </a:stretch>
        </p:blipFill>
        <p:spPr>
          <a:xfrm>
            <a:off x="9296149" y="0"/>
            <a:ext cx="2895851" cy="1054699"/>
          </a:xfrm>
          <a:prstGeom prst="rect">
            <a:avLst/>
          </a:prstGeom>
        </p:spPr>
      </p:pic>
    </p:spTree>
    <p:extLst>
      <p:ext uri="{BB962C8B-B14F-4D97-AF65-F5344CB8AC3E}">
        <p14:creationId xmlns:p14="http://schemas.microsoft.com/office/powerpoint/2010/main" val="8659771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264E6E-CEAF-CEC7-F523-BC9E1F9EFD23}"/>
              </a:ext>
            </a:extLst>
          </p:cNvPr>
          <p:cNvSpPr>
            <a:spLocks noGrp="1"/>
          </p:cNvSpPr>
          <p:nvPr>
            <p:ph type="title"/>
          </p:nvPr>
        </p:nvSpPr>
        <p:spPr/>
        <p:txBody>
          <a:bodyPr>
            <a:normAutofit/>
          </a:bodyPr>
          <a:lstStyle/>
          <a:p>
            <a:r>
              <a:rPr lang="en-US" altLang="en-US" sz="4800" b="1" dirty="0">
                <a:latin typeface="Times New Roman" panose="02020603050405020304" pitchFamily="18" charset="0"/>
                <a:cs typeface="Times New Roman" panose="02020603050405020304" pitchFamily="18" charset="0"/>
              </a:rPr>
              <a:t>              Testimonials module </a:t>
            </a:r>
            <a:endParaRPr lang="en-IN" sz="48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3F05C2A7-D23E-89D4-5045-788913895371}"/>
              </a:ext>
            </a:extLst>
          </p:cNvPr>
          <p:cNvSpPr>
            <a:spLocks noGrp="1"/>
          </p:cNvSpPr>
          <p:nvPr>
            <p:ph idx="1"/>
          </p:nvPr>
        </p:nvSpPr>
        <p:spPr/>
        <p:txBody>
          <a:bodyPr/>
          <a:lstStyle/>
          <a:p>
            <a:pPr marL="0" indent="0" algn="just">
              <a:buNone/>
            </a:pPr>
            <a:r>
              <a:rPr lang="en-US" sz="2800" dirty="0">
                <a:solidFill>
                  <a:schemeClr val="tx1"/>
                </a:solidFill>
                <a:latin typeface="Times New Roman" panose="02020603050405020304" pitchFamily="18" charset="0"/>
                <a:cs typeface="Times New Roman" panose="02020603050405020304" pitchFamily="18" charset="0"/>
              </a:rPr>
              <a:t>Users of this application can post their opinions, complaints and suggestions regarding this portal and services to the administrator. Accordingly, the administrator can take various steps to act on the complaints and suggestions</a:t>
            </a:r>
            <a:endParaRPr lang="en-IN"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IN" dirty="0"/>
          </a:p>
        </p:txBody>
      </p:sp>
      <p:pic>
        <p:nvPicPr>
          <p:cNvPr id="4" name="Picture 3">
            <a:extLst>
              <a:ext uri="{FF2B5EF4-FFF2-40B4-BE49-F238E27FC236}">
                <a16:creationId xmlns:a16="http://schemas.microsoft.com/office/drawing/2014/main" id="{121E4C7C-229B-FAD7-41FB-6B76345E06A3}"/>
              </a:ext>
            </a:extLst>
          </p:cNvPr>
          <p:cNvPicPr>
            <a:picLocks noChangeAspect="1"/>
          </p:cNvPicPr>
          <p:nvPr/>
        </p:nvPicPr>
        <p:blipFill>
          <a:blip r:embed="rId2"/>
          <a:stretch>
            <a:fillRect/>
          </a:stretch>
        </p:blipFill>
        <p:spPr>
          <a:xfrm>
            <a:off x="9296149" y="0"/>
            <a:ext cx="2895851" cy="1054699"/>
          </a:xfrm>
          <a:prstGeom prst="rect">
            <a:avLst/>
          </a:prstGeom>
        </p:spPr>
      </p:pic>
    </p:spTree>
    <p:extLst>
      <p:ext uri="{BB962C8B-B14F-4D97-AF65-F5344CB8AC3E}">
        <p14:creationId xmlns:p14="http://schemas.microsoft.com/office/powerpoint/2010/main" val="35819449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90E29D-5D5F-9792-DA1C-63687360F551}"/>
              </a:ext>
            </a:extLst>
          </p:cNvPr>
          <p:cNvSpPr>
            <a:spLocks noGrp="1"/>
          </p:cNvSpPr>
          <p:nvPr>
            <p:ph type="title"/>
          </p:nvPr>
        </p:nvSpPr>
        <p:spPr>
          <a:xfrm>
            <a:off x="838200" y="766341"/>
            <a:ext cx="10515600" cy="1325563"/>
          </a:xfrm>
        </p:spPr>
        <p:txBody>
          <a:bodyPr>
            <a:normAutofit fontScale="90000"/>
          </a:bodyPr>
          <a:lstStyle/>
          <a:p>
            <a:r>
              <a:rPr lang="en-US" sz="4800" b="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5300" b="1" dirty="0">
                <a:latin typeface="Times New Roman" panose="02020603050405020304" pitchFamily="18" charset="0"/>
                <a:ea typeface="Times New Roman" panose="02020603050405020304" pitchFamily="18" charset="0"/>
                <a:cs typeface="Times New Roman" panose="02020603050405020304" pitchFamily="18" charset="0"/>
              </a:rPr>
              <a:t>R</a:t>
            </a:r>
            <a:r>
              <a:rPr lang="en-US" sz="5300" b="1" dirty="0">
                <a:effectLst/>
                <a:latin typeface="Times New Roman" panose="02020603050405020304" pitchFamily="18" charset="0"/>
                <a:ea typeface="Times New Roman" panose="02020603050405020304" pitchFamily="18" charset="0"/>
                <a:cs typeface="Times New Roman" panose="02020603050405020304" pitchFamily="18" charset="0"/>
              </a:rPr>
              <a:t>eservations module</a:t>
            </a:r>
            <a:r>
              <a:rPr lang="en-US" sz="1800" b="1" u="sng" dirty="0">
                <a:effectLst/>
                <a:latin typeface="Helvetica" panose="020B0604020202020204" pitchFamily="34" charset="0"/>
                <a:ea typeface="Times New Roman" panose="02020603050405020304" pitchFamily="18" charset="0"/>
              </a:rPr>
              <a:t>:</a:t>
            </a:r>
            <a:r>
              <a:rPr lang="en-US" sz="1800" b="1" dirty="0">
                <a:effectLst/>
                <a:latin typeface="Helvetica" panose="020B0604020202020204" pitchFamily="34" charset="0"/>
                <a:ea typeface="Times New Roman" panose="02020603050405020304" pitchFamily="18" charset="0"/>
              </a:rPr>
              <a:t> </a:t>
            </a:r>
            <a:br>
              <a:rPr lang="en-IN" sz="1800" dirty="0">
                <a:effectLst/>
                <a:latin typeface="Times New Roman" panose="02020603050405020304" pitchFamily="18" charset="0"/>
                <a:ea typeface="Times New Roman" panose="02020603050405020304" pitchFamily="18" charset="0"/>
              </a:rPr>
            </a:br>
            <a:endParaRPr lang="en-IN" dirty="0"/>
          </a:p>
        </p:txBody>
      </p:sp>
      <p:sp>
        <p:nvSpPr>
          <p:cNvPr id="3" name="Content Placeholder 2">
            <a:extLst>
              <a:ext uri="{FF2B5EF4-FFF2-40B4-BE49-F238E27FC236}">
                <a16:creationId xmlns:a16="http://schemas.microsoft.com/office/drawing/2014/main" id="{F037A4D4-4D11-93AD-DA9C-7BA6966A5614}"/>
              </a:ext>
            </a:extLst>
          </p:cNvPr>
          <p:cNvSpPr>
            <a:spLocks noGrp="1"/>
          </p:cNvSpPr>
          <p:nvPr>
            <p:ph idx="1"/>
          </p:nvPr>
        </p:nvSpPr>
        <p:spPr>
          <a:xfrm>
            <a:off x="978160" y="1981200"/>
            <a:ext cx="10515600" cy="2786743"/>
          </a:xfrm>
        </p:spPr>
        <p:txBody>
          <a:bodyPr/>
          <a:lstStyle/>
          <a:p>
            <a:pPr marL="0" indent="0" algn="just">
              <a:buNone/>
            </a:pP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This module provides functionalities that allow a user to book tickets or cancel previously booked tickets. The module maintains the details of all reservations made so far and allows administrator to either confirm or reject the bookings.</a:t>
            </a:r>
            <a:endParaRPr lang="en-IN"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indent="0">
              <a:buNone/>
            </a:pPr>
            <a:endParaRPr lang="en-IN" dirty="0"/>
          </a:p>
        </p:txBody>
      </p:sp>
      <p:pic>
        <p:nvPicPr>
          <p:cNvPr id="4" name="Picture 3">
            <a:extLst>
              <a:ext uri="{FF2B5EF4-FFF2-40B4-BE49-F238E27FC236}">
                <a16:creationId xmlns:a16="http://schemas.microsoft.com/office/drawing/2014/main" id="{9E7549E3-8DF5-52CB-8245-C15A24740A5F}"/>
              </a:ext>
            </a:extLst>
          </p:cNvPr>
          <p:cNvPicPr>
            <a:picLocks noChangeAspect="1"/>
          </p:cNvPicPr>
          <p:nvPr/>
        </p:nvPicPr>
        <p:blipFill>
          <a:blip r:embed="rId2"/>
          <a:stretch>
            <a:fillRect/>
          </a:stretch>
        </p:blipFill>
        <p:spPr>
          <a:xfrm>
            <a:off x="9296149" y="0"/>
            <a:ext cx="2895851" cy="1054699"/>
          </a:xfrm>
          <a:prstGeom prst="rect">
            <a:avLst/>
          </a:prstGeom>
        </p:spPr>
      </p:pic>
    </p:spTree>
    <p:extLst>
      <p:ext uri="{BB962C8B-B14F-4D97-AF65-F5344CB8AC3E}">
        <p14:creationId xmlns:p14="http://schemas.microsoft.com/office/powerpoint/2010/main" val="36438311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669E3F-ACEE-D196-89D3-191CD26BC746}"/>
              </a:ext>
            </a:extLst>
          </p:cNvPr>
          <p:cNvSpPr>
            <a:spLocks noGrp="1"/>
          </p:cNvSpPr>
          <p:nvPr>
            <p:ph type="title"/>
          </p:nvPr>
        </p:nvSpPr>
        <p:spPr/>
        <p:txBody>
          <a:bodyPr/>
          <a:lstStyle/>
          <a:p>
            <a:r>
              <a:rPr lang="en-IN" dirty="0">
                <a:latin typeface="Times New Roman" panose="02020603050405020304" pitchFamily="18" charset="0"/>
                <a:cs typeface="Times New Roman" panose="02020603050405020304" pitchFamily="18" charset="0"/>
              </a:rPr>
              <a:t>                            ER-Diagram</a:t>
            </a:r>
          </a:p>
        </p:txBody>
      </p:sp>
      <p:pic>
        <p:nvPicPr>
          <p:cNvPr id="1026" name="Picture 2">
            <a:extLst>
              <a:ext uri="{FF2B5EF4-FFF2-40B4-BE49-F238E27FC236}">
                <a16:creationId xmlns:a16="http://schemas.microsoft.com/office/drawing/2014/main" id="{ABA5F415-CEE7-6608-9399-3037A30FA3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80664" y="2133730"/>
            <a:ext cx="8192340" cy="40060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a:extLst>
              <a:ext uri="{FF2B5EF4-FFF2-40B4-BE49-F238E27FC236}">
                <a16:creationId xmlns:a16="http://schemas.microsoft.com/office/drawing/2014/main" id="{85561E28-0015-B69E-AF98-B7740BF326AE}"/>
              </a:ext>
            </a:extLst>
          </p:cNvPr>
          <p:cNvPicPr>
            <a:picLocks noChangeAspect="1"/>
          </p:cNvPicPr>
          <p:nvPr/>
        </p:nvPicPr>
        <p:blipFill>
          <a:blip r:embed="rId3"/>
          <a:stretch>
            <a:fillRect/>
          </a:stretch>
        </p:blipFill>
        <p:spPr>
          <a:xfrm>
            <a:off x="9296149" y="0"/>
            <a:ext cx="2895851" cy="1054699"/>
          </a:xfrm>
          <a:prstGeom prst="rect">
            <a:avLst/>
          </a:prstGeom>
        </p:spPr>
      </p:pic>
    </p:spTree>
    <p:extLst>
      <p:ext uri="{BB962C8B-B14F-4D97-AF65-F5344CB8AC3E}">
        <p14:creationId xmlns:p14="http://schemas.microsoft.com/office/powerpoint/2010/main" val="21364295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16B10E-6054-9234-8D6C-D082B6E9EAAE}"/>
              </a:ext>
            </a:extLst>
          </p:cNvPr>
          <p:cNvSpPr>
            <a:spLocks noGrp="1"/>
          </p:cNvSpPr>
          <p:nvPr>
            <p:ph type="title"/>
          </p:nvPr>
        </p:nvSpPr>
        <p:spPr/>
        <p:txBody>
          <a:bodyPr/>
          <a:lstStyle/>
          <a:p>
            <a:r>
              <a:rPr lang="en-IN" dirty="0"/>
              <a:t>                             </a:t>
            </a:r>
            <a:r>
              <a:rPr lang="en-IN" sz="4800" b="1" dirty="0">
                <a:latin typeface="Times New Roman" panose="02020603050405020304" pitchFamily="18" charset="0"/>
                <a:cs typeface="Times New Roman" panose="02020603050405020304" pitchFamily="18" charset="0"/>
              </a:rPr>
              <a:t>Screenshots</a:t>
            </a:r>
          </a:p>
        </p:txBody>
      </p:sp>
      <p:pic>
        <p:nvPicPr>
          <p:cNvPr id="5" name="Content Placeholder 4">
            <a:extLst>
              <a:ext uri="{FF2B5EF4-FFF2-40B4-BE49-F238E27FC236}">
                <a16:creationId xmlns:a16="http://schemas.microsoft.com/office/drawing/2014/main" id="{2A8D798D-03DE-3FF1-76A5-046314EF402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76873" y="1825624"/>
            <a:ext cx="9293290" cy="4761787"/>
          </a:xfrm>
        </p:spPr>
      </p:pic>
      <p:pic>
        <p:nvPicPr>
          <p:cNvPr id="6" name="Picture 5">
            <a:extLst>
              <a:ext uri="{FF2B5EF4-FFF2-40B4-BE49-F238E27FC236}">
                <a16:creationId xmlns:a16="http://schemas.microsoft.com/office/drawing/2014/main" id="{0902B72B-BED0-C388-923D-1621EFE4D83A}"/>
              </a:ext>
            </a:extLst>
          </p:cNvPr>
          <p:cNvPicPr>
            <a:picLocks noChangeAspect="1"/>
          </p:cNvPicPr>
          <p:nvPr/>
        </p:nvPicPr>
        <p:blipFill>
          <a:blip r:embed="rId3"/>
          <a:stretch>
            <a:fillRect/>
          </a:stretch>
        </p:blipFill>
        <p:spPr>
          <a:xfrm>
            <a:off x="9296149" y="0"/>
            <a:ext cx="2895851" cy="1054699"/>
          </a:xfrm>
          <a:prstGeom prst="rect">
            <a:avLst/>
          </a:prstGeom>
        </p:spPr>
      </p:pic>
    </p:spTree>
    <p:extLst>
      <p:ext uri="{BB962C8B-B14F-4D97-AF65-F5344CB8AC3E}">
        <p14:creationId xmlns:p14="http://schemas.microsoft.com/office/powerpoint/2010/main" val="14907870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16B10E-6054-9234-8D6C-D082B6E9EAAE}"/>
              </a:ext>
            </a:extLst>
          </p:cNvPr>
          <p:cNvSpPr>
            <a:spLocks noGrp="1"/>
          </p:cNvSpPr>
          <p:nvPr>
            <p:ph type="title"/>
          </p:nvPr>
        </p:nvSpPr>
        <p:spPr/>
        <p:txBody>
          <a:bodyPr/>
          <a:lstStyle/>
          <a:p>
            <a:r>
              <a:rPr lang="en-IN" dirty="0"/>
              <a:t>                             </a:t>
            </a:r>
            <a:r>
              <a:rPr lang="en-IN" sz="4800" b="1" dirty="0">
                <a:latin typeface="Times New Roman" panose="02020603050405020304" pitchFamily="18" charset="0"/>
                <a:cs typeface="Times New Roman" panose="02020603050405020304" pitchFamily="18" charset="0"/>
              </a:rPr>
              <a:t>Screenshots</a:t>
            </a:r>
          </a:p>
        </p:txBody>
      </p:sp>
      <p:pic>
        <p:nvPicPr>
          <p:cNvPr id="5" name="Content Placeholder 4">
            <a:extLst>
              <a:ext uri="{FF2B5EF4-FFF2-40B4-BE49-F238E27FC236}">
                <a16:creationId xmlns:a16="http://schemas.microsoft.com/office/drawing/2014/main" id="{F5A1371E-3C9B-170F-F335-616EC61CCF2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99592" y="1825624"/>
            <a:ext cx="9116008" cy="4817771"/>
          </a:xfrm>
        </p:spPr>
      </p:pic>
      <p:pic>
        <p:nvPicPr>
          <p:cNvPr id="6" name="Picture 5">
            <a:extLst>
              <a:ext uri="{FF2B5EF4-FFF2-40B4-BE49-F238E27FC236}">
                <a16:creationId xmlns:a16="http://schemas.microsoft.com/office/drawing/2014/main" id="{FE64BE35-4BAD-DC80-4222-20D7923B0982}"/>
              </a:ext>
            </a:extLst>
          </p:cNvPr>
          <p:cNvPicPr>
            <a:picLocks noChangeAspect="1"/>
          </p:cNvPicPr>
          <p:nvPr/>
        </p:nvPicPr>
        <p:blipFill>
          <a:blip r:embed="rId3"/>
          <a:stretch>
            <a:fillRect/>
          </a:stretch>
        </p:blipFill>
        <p:spPr>
          <a:xfrm>
            <a:off x="9296149" y="0"/>
            <a:ext cx="2895851" cy="1054699"/>
          </a:xfrm>
          <a:prstGeom prst="rect">
            <a:avLst/>
          </a:prstGeom>
        </p:spPr>
      </p:pic>
    </p:spTree>
    <p:extLst>
      <p:ext uri="{BB962C8B-B14F-4D97-AF65-F5344CB8AC3E}">
        <p14:creationId xmlns:p14="http://schemas.microsoft.com/office/powerpoint/2010/main" val="1490694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16B10E-6054-9234-8D6C-D082B6E9EAAE}"/>
              </a:ext>
            </a:extLst>
          </p:cNvPr>
          <p:cNvSpPr>
            <a:spLocks noGrp="1"/>
          </p:cNvSpPr>
          <p:nvPr>
            <p:ph type="title"/>
          </p:nvPr>
        </p:nvSpPr>
        <p:spPr/>
        <p:txBody>
          <a:bodyPr/>
          <a:lstStyle/>
          <a:p>
            <a:r>
              <a:rPr lang="en-IN" dirty="0"/>
              <a:t>                             </a:t>
            </a:r>
            <a:r>
              <a:rPr lang="en-IN" sz="4800" b="1" dirty="0">
                <a:latin typeface="Times New Roman" panose="02020603050405020304" pitchFamily="18" charset="0"/>
                <a:cs typeface="Times New Roman" panose="02020603050405020304" pitchFamily="18" charset="0"/>
              </a:rPr>
              <a:t>Screenshots</a:t>
            </a:r>
          </a:p>
        </p:txBody>
      </p:sp>
      <p:pic>
        <p:nvPicPr>
          <p:cNvPr id="5" name="Content Placeholder 4">
            <a:extLst>
              <a:ext uri="{FF2B5EF4-FFF2-40B4-BE49-F238E27FC236}">
                <a16:creationId xmlns:a16="http://schemas.microsoft.com/office/drawing/2014/main" id="{10BFD565-3E38-0D45-06AE-6861CB26DD5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04865" y="1825624"/>
            <a:ext cx="9255968" cy="4855093"/>
          </a:xfrm>
        </p:spPr>
      </p:pic>
      <p:pic>
        <p:nvPicPr>
          <p:cNvPr id="6" name="Picture 5">
            <a:extLst>
              <a:ext uri="{FF2B5EF4-FFF2-40B4-BE49-F238E27FC236}">
                <a16:creationId xmlns:a16="http://schemas.microsoft.com/office/drawing/2014/main" id="{9F78E3B6-4D1B-5872-FB0D-85E8B144680D}"/>
              </a:ext>
            </a:extLst>
          </p:cNvPr>
          <p:cNvPicPr>
            <a:picLocks noChangeAspect="1"/>
          </p:cNvPicPr>
          <p:nvPr/>
        </p:nvPicPr>
        <p:blipFill>
          <a:blip r:embed="rId3"/>
          <a:stretch>
            <a:fillRect/>
          </a:stretch>
        </p:blipFill>
        <p:spPr>
          <a:xfrm>
            <a:off x="9296149" y="0"/>
            <a:ext cx="2895851" cy="1054699"/>
          </a:xfrm>
          <a:prstGeom prst="rect">
            <a:avLst/>
          </a:prstGeom>
        </p:spPr>
      </p:pic>
    </p:spTree>
    <p:extLst>
      <p:ext uri="{BB962C8B-B14F-4D97-AF65-F5344CB8AC3E}">
        <p14:creationId xmlns:p14="http://schemas.microsoft.com/office/powerpoint/2010/main" val="30270538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16B10E-6054-9234-8D6C-D082B6E9EAAE}"/>
              </a:ext>
            </a:extLst>
          </p:cNvPr>
          <p:cNvSpPr>
            <a:spLocks noGrp="1"/>
          </p:cNvSpPr>
          <p:nvPr>
            <p:ph type="title"/>
          </p:nvPr>
        </p:nvSpPr>
        <p:spPr/>
        <p:txBody>
          <a:bodyPr/>
          <a:lstStyle/>
          <a:p>
            <a:r>
              <a:rPr lang="en-IN" dirty="0"/>
              <a:t>                             </a:t>
            </a:r>
            <a:r>
              <a:rPr lang="en-IN" sz="4800" b="1" dirty="0">
                <a:latin typeface="Times New Roman" panose="02020603050405020304" pitchFamily="18" charset="0"/>
                <a:cs typeface="Times New Roman" panose="02020603050405020304" pitchFamily="18" charset="0"/>
              </a:rPr>
              <a:t>Screenshots</a:t>
            </a:r>
          </a:p>
        </p:txBody>
      </p:sp>
      <p:pic>
        <p:nvPicPr>
          <p:cNvPr id="5" name="Content Placeholder 4">
            <a:extLst>
              <a:ext uri="{FF2B5EF4-FFF2-40B4-BE49-F238E27FC236}">
                <a16:creationId xmlns:a16="http://schemas.microsoft.com/office/drawing/2014/main" id="{35DD8E16-2C2E-0165-EF4C-C5701352E09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75453" y="1825625"/>
            <a:ext cx="8901403" cy="4667250"/>
          </a:xfrm>
        </p:spPr>
      </p:pic>
      <p:pic>
        <p:nvPicPr>
          <p:cNvPr id="6" name="Picture 5">
            <a:extLst>
              <a:ext uri="{FF2B5EF4-FFF2-40B4-BE49-F238E27FC236}">
                <a16:creationId xmlns:a16="http://schemas.microsoft.com/office/drawing/2014/main" id="{D882A19A-8899-462A-FFC3-C01D3F56B635}"/>
              </a:ext>
            </a:extLst>
          </p:cNvPr>
          <p:cNvPicPr>
            <a:picLocks noChangeAspect="1"/>
          </p:cNvPicPr>
          <p:nvPr/>
        </p:nvPicPr>
        <p:blipFill>
          <a:blip r:embed="rId3"/>
          <a:stretch>
            <a:fillRect/>
          </a:stretch>
        </p:blipFill>
        <p:spPr>
          <a:xfrm>
            <a:off x="9296149" y="0"/>
            <a:ext cx="2895851" cy="1054699"/>
          </a:xfrm>
          <a:prstGeom prst="rect">
            <a:avLst/>
          </a:prstGeom>
        </p:spPr>
      </p:pic>
    </p:spTree>
    <p:extLst>
      <p:ext uri="{BB962C8B-B14F-4D97-AF65-F5344CB8AC3E}">
        <p14:creationId xmlns:p14="http://schemas.microsoft.com/office/powerpoint/2010/main" val="38567441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6B6FD9-A31E-7E06-CCAA-3A9EFBFD2BA4}"/>
              </a:ext>
            </a:extLst>
          </p:cNvPr>
          <p:cNvSpPr>
            <a:spLocks noGrp="1"/>
          </p:cNvSpPr>
          <p:nvPr>
            <p:ph type="title"/>
          </p:nvPr>
        </p:nvSpPr>
        <p:spPr/>
        <p:txBody>
          <a:bodyPr>
            <a:normAutofit fontScale="90000"/>
          </a:bodyPr>
          <a:lstStyle/>
          <a:p>
            <a:r>
              <a:rPr lang="en-IN" sz="4000" b="1" dirty="0">
                <a:solidFill>
                  <a:srgbClr val="000000"/>
                </a:solidFill>
                <a:effectLst/>
                <a:latin typeface="Times New Roman" panose="02020603050405020304" pitchFamily="18" charset="0"/>
                <a:ea typeface="Times New Roman" panose="02020603050405020304" pitchFamily="18" charset="0"/>
              </a:rPr>
              <a:t>                                 </a:t>
            </a:r>
            <a:r>
              <a:rPr lang="en-IN" sz="5300" b="1" dirty="0">
                <a:solidFill>
                  <a:srgbClr val="000000"/>
                </a:solidFill>
                <a:effectLst/>
                <a:latin typeface="Times New Roman" panose="02020603050405020304" pitchFamily="18" charset="0"/>
                <a:ea typeface="Times New Roman" panose="02020603050405020304" pitchFamily="18" charset="0"/>
              </a:rPr>
              <a:t>Contents</a:t>
            </a:r>
            <a:br>
              <a:rPr lang="en-IN" sz="1800" dirty="0">
                <a:solidFill>
                  <a:srgbClr val="000000"/>
                </a:solidFill>
                <a:effectLst/>
                <a:latin typeface="Times New Roman" panose="02020603050405020304" pitchFamily="18" charset="0"/>
                <a:ea typeface="Times New Roman" panose="02020603050405020304" pitchFamily="18" charset="0"/>
              </a:rPr>
            </a:br>
            <a:endParaRPr lang="en-IN" dirty="0"/>
          </a:p>
        </p:txBody>
      </p:sp>
      <p:sp>
        <p:nvSpPr>
          <p:cNvPr id="3" name="Content Placeholder 2">
            <a:extLst>
              <a:ext uri="{FF2B5EF4-FFF2-40B4-BE49-F238E27FC236}">
                <a16:creationId xmlns:a16="http://schemas.microsoft.com/office/drawing/2014/main" id="{AF568E55-7F66-977B-9B1B-E4AC06E9B690}"/>
              </a:ext>
            </a:extLst>
          </p:cNvPr>
          <p:cNvSpPr>
            <a:spLocks noGrp="1"/>
          </p:cNvSpPr>
          <p:nvPr>
            <p:ph idx="1"/>
          </p:nvPr>
        </p:nvSpPr>
        <p:spPr>
          <a:xfrm>
            <a:off x="1127449" y="1772816"/>
            <a:ext cx="10515600" cy="4413379"/>
          </a:xfrm>
        </p:spPr>
        <p:txBody>
          <a:bodyPr>
            <a:normAutofit fontScale="92500" lnSpcReduction="10000"/>
          </a:bodyPr>
          <a:lstStyle/>
          <a:p>
            <a:pPr>
              <a:buFont typeface="Wingdings" panose="05000000000000000000" pitchFamily="2" charset="2"/>
              <a:buChar char="Ø"/>
            </a:pPr>
            <a:r>
              <a:rPr lang="en-IN" dirty="0"/>
              <a:t> </a:t>
            </a:r>
            <a:r>
              <a:rPr lang="en-IN" dirty="0">
                <a:latin typeface="Times New Roman" panose="02020603050405020304" pitchFamily="18" charset="0"/>
                <a:cs typeface="Times New Roman" panose="02020603050405020304" pitchFamily="18" charset="0"/>
              </a:rPr>
              <a:t>Abstract </a:t>
            </a:r>
          </a:p>
          <a:p>
            <a:pPr>
              <a:buFont typeface="Wingdings" panose="05000000000000000000" pitchFamily="2" charset="2"/>
              <a:buChar char="Ø"/>
            </a:pPr>
            <a:r>
              <a:rPr lang="en-IN" dirty="0">
                <a:latin typeface="Times New Roman" panose="02020603050405020304" pitchFamily="18" charset="0"/>
                <a:cs typeface="Times New Roman" panose="02020603050405020304" pitchFamily="18" charset="0"/>
              </a:rPr>
              <a:t>Introduction</a:t>
            </a:r>
          </a:p>
          <a:p>
            <a:pPr>
              <a:buFont typeface="Wingdings" panose="05000000000000000000" pitchFamily="2" charset="2"/>
              <a:buChar char="Ø"/>
            </a:pPr>
            <a:r>
              <a:rPr lang="en-IN" dirty="0">
                <a:latin typeface="Times New Roman" panose="02020603050405020304" pitchFamily="18" charset="0"/>
                <a:cs typeface="Times New Roman" panose="02020603050405020304" pitchFamily="18" charset="0"/>
              </a:rPr>
              <a:t> Existing System </a:t>
            </a:r>
          </a:p>
          <a:p>
            <a:pPr>
              <a:buFont typeface="Wingdings" panose="05000000000000000000" pitchFamily="2" charset="2"/>
              <a:buChar char="Ø"/>
            </a:pPr>
            <a:r>
              <a:rPr lang="en-IN" dirty="0">
                <a:latin typeface="Times New Roman" panose="02020603050405020304" pitchFamily="18" charset="0"/>
                <a:cs typeface="Times New Roman" panose="02020603050405020304" pitchFamily="18" charset="0"/>
              </a:rPr>
              <a:t> Proposed System</a:t>
            </a:r>
          </a:p>
          <a:p>
            <a:pPr>
              <a:buFont typeface="Wingdings" panose="05000000000000000000" pitchFamily="2" charset="2"/>
              <a:buChar char="Ø"/>
            </a:pPr>
            <a:r>
              <a:rPr lang="en-IN" dirty="0">
                <a:latin typeface="Times New Roman" panose="02020603050405020304" pitchFamily="18" charset="0"/>
                <a:cs typeface="Times New Roman" panose="02020603050405020304" pitchFamily="18" charset="0"/>
              </a:rPr>
              <a:t> Hardware and Software Requirements </a:t>
            </a:r>
          </a:p>
          <a:p>
            <a:pPr>
              <a:buFont typeface="Wingdings" panose="05000000000000000000" pitchFamily="2" charset="2"/>
              <a:buChar char="Ø"/>
            </a:pPr>
            <a:r>
              <a:rPr lang="en-IN" dirty="0">
                <a:latin typeface="Times New Roman" panose="02020603050405020304" pitchFamily="18" charset="0"/>
                <a:cs typeface="Times New Roman" panose="02020603050405020304" pitchFamily="18" charset="0"/>
              </a:rPr>
              <a:t> Modules </a:t>
            </a:r>
          </a:p>
          <a:p>
            <a:pPr>
              <a:buFont typeface="Wingdings" panose="05000000000000000000" pitchFamily="2" charset="2"/>
              <a:buChar char="Ø"/>
            </a:pPr>
            <a:r>
              <a:rPr lang="en-IN" dirty="0">
                <a:latin typeface="Times New Roman" panose="02020603050405020304" pitchFamily="18" charset="0"/>
                <a:cs typeface="Times New Roman" panose="02020603050405020304" pitchFamily="18" charset="0"/>
              </a:rPr>
              <a:t> Screenshots </a:t>
            </a:r>
          </a:p>
          <a:p>
            <a:pPr>
              <a:buFont typeface="Wingdings" panose="05000000000000000000" pitchFamily="2" charset="2"/>
              <a:buChar char="Ø"/>
            </a:pPr>
            <a:r>
              <a:rPr lang="en-IN" dirty="0">
                <a:latin typeface="Times New Roman" panose="02020603050405020304" pitchFamily="18" charset="0"/>
                <a:cs typeface="Times New Roman" panose="02020603050405020304" pitchFamily="18" charset="0"/>
              </a:rPr>
              <a:t>Backend Tables</a:t>
            </a:r>
          </a:p>
          <a:p>
            <a:pPr>
              <a:buFont typeface="Wingdings" panose="05000000000000000000" pitchFamily="2" charset="2"/>
              <a:buChar char="Ø"/>
            </a:pPr>
            <a:r>
              <a:rPr lang="en-IN" dirty="0">
                <a:latin typeface="Times New Roman" panose="02020603050405020304" pitchFamily="18" charset="0"/>
                <a:cs typeface="Times New Roman" panose="02020603050405020304" pitchFamily="18" charset="0"/>
              </a:rPr>
              <a:t> Conclusion </a:t>
            </a:r>
          </a:p>
          <a:p>
            <a:pPr>
              <a:buFont typeface="Wingdings" panose="05000000000000000000" pitchFamily="2" charset="2"/>
              <a:buChar char="Ø"/>
            </a:pPr>
            <a:r>
              <a:rPr lang="en-IN" dirty="0">
                <a:latin typeface="Times New Roman" panose="02020603050405020304" pitchFamily="18" charset="0"/>
                <a:cs typeface="Times New Roman" panose="02020603050405020304" pitchFamily="18" charset="0"/>
              </a:rPr>
              <a:t> Future Work </a:t>
            </a:r>
          </a:p>
        </p:txBody>
      </p:sp>
      <p:pic>
        <p:nvPicPr>
          <p:cNvPr id="4" name="Picture 3">
            <a:extLst>
              <a:ext uri="{FF2B5EF4-FFF2-40B4-BE49-F238E27FC236}">
                <a16:creationId xmlns:a16="http://schemas.microsoft.com/office/drawing/2014/main" id="{9420E53C-C3E6-A0F2-2246-2C5359C84AA3}"/>
              </a:ext>
            </a:extLst>
          </p:cNvPr>
          <p:cNvPicPr>
            <a:picLocks noChangeAspect="1"/>
          </p:cNvPicPr>
          <p:nvPr/>
        </p:nvPicPr>
        <p:blipFill>
          <a:blip r:embed="rId2"/>
          <a:stretch>
            <a:fillRect/>
          </a:stretch>
        </p:blipFill>
        <p:spPr>
          <a:xfrm>
            <a:off x="9296149" y="0"/>
            <a:ext cx="2895851" cy="1054699"/>
          </a:xfrm>
          <a:prstGeom prst="rect">
            <a:avLst/>
          </a:prstGeom>
        </p:spPr>
      </p:pic>
    </p:spTree>
    <p:extLst>
      <p:ext uri="{BB962C8B-B14F-4D97-AF65-F5344CB8AC3E}">
        <p14:creationId xmlns:p14="http://schemas.microsoft.com/office/powerpoint/2010/main" val="3894108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16B10E-6054-9234-8D6C-D082B6E9EAAE}"/>
              </a:ext>
            </a:extLst>
          </p:cNvPr>
          <p:cNvSpPr>
            <a:spLocks noGrp="1"/>
          </p:cNvSpPr>
          <p:nvPr>
            <p:ph type="title"/>
          </p:nvPr>
        </p:nvSpPr>
        <p:spPr/>
        <p:txBody>
          <a:bodyPr/>
          <a:lstStyle/>
          <a:p>
            <a:r>
              <a:rPr lang="en-IN" dirty="0"/>
              <a:t>                             </a:t>
            </a:r>
            <a:r>
              <a:rPr lang="en-IN" sz="4800" b="1" dirty="0">
                <a:latin typeface="Times New Roman" panose="02020603050405020304" pitchFamily="18" charset="0"/>
                <a:cs typeface="Times New Roman" panose="02020603050405020304" pitchFamily="18" charset="0"/>
              </a:rPr>
              <a:t>Screenshots</a:t>
            </a:r>
          </a:p>
        </p:txBody>
      </p:sp>
      <p:pic>
        <p:nvPicPr>
          <p:cNvPr id="5" name="Content Placeholder 4">
            <a:extLst>
              <a:ext uri="{FF2B5EF4-FFF2-40B4-BE49-F238E27FC236}">
                <a16:creationId xmlns:a16="http://schemas.microsoft.com/office/drawing/2014/main" id="{35DD8E16-2C2E-0165-EF4C-C5701352E097}"/>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2177488" y="1825625"/>
            <a:ext cx="8297333" cy="4667250"/>
          </a:xfrm>
        </p:spPr>
      </p:pic>
      <p:pic>
        <p:nvPicPr>
          <p:cNvPr id="3" name="Picture 2">
            <a:extLst>
              <a:ext uri="{FF2B5EF4-FFF2-40B4-BE49-F238E27FC236}">
                <a16:creationId xmlns:a16="http://schemas.microsoft.com/office/drawing/2014/main" id="{708EC3D4-2612-0758-FD71-45BBAF4ABC1C}"/>
              </a:ext>
            </a:extLst>
          </p:cNvPr>
          <p:cNvPicPr>
            <a:picLocks noChangeAspect="1"/>
          </p:cNvPicPr>
          <p:nvPr/>
        </p:nvPicPr>
        <p:blipFill>
          <a:blip r:embed="rId3"/>
          <a:stretch>
            <a:fillRect/>
          </a:stretch>
        </p:blipFill>
        <p:spPr>
          <a:xfrm>
            <a:off x="9296149" y="0"/>
            <a:ext cx="2895851" cy="1054699"/>
          </a:xfrm>
          <a:prstGeom prst="rect">
            <a:avLst/>
          </a:prstGeom>
        </p:spPr>
      </p:pic>
    </p:spTree>
    <p:extLst>
      <p:ext uri="{BB962C8B-B14F-4D97-AF65-F5344CB8AC3E}">
        <p14:creationId xmlns:p14="http://schemas.microsoft.com/office/powerpoint/2010/main" val="37861134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16B10E-6054-9234-8D6C-D082B6E9EAAE}"/>
              </a:ext>
            </a:extLst>
          </p:cNvPr>
          <p:cNvSpPr>
            <a:spLocks noGrp="1"/>
          </p:cNvSpPr>
          <p:nvPr>
            <p:ph type="title"/>
          </p:nvPr>
        </p:nvSpPr>
        <p:spPr/>
        <p:txBody>
          <a:bodyPr/>
          <a:lstStyle/>
          <a:p>
            <a:r>
              <a:rPr lang="en-IN" dirty="0"/>
              <a:t>                             </a:t>
            </a:r>
            <a:r>
              <a:rPr lang="en-IN" sz="4800" b="1" dirty="0">
                <a:latin typeface="Times New Roman" panose="02020603050405020304" pitchFamily="18" charset="0"/>
                <a:cs typeface="Times New Roman" panose="02020603050405020304" pitchFamily="18" charset="0"/>
              </a:rPr>
              <a:t>Screenshots</a:t>
            </a:r>
          </a:p>
        </p:txBody>
      </p:sp>
      <p:pic>
        <p:nvPicPr>
          <p:cNvPr id="5" name="Content Placeholder 4">
            <a:extLst>
              <a:ext uri="{FF2B5EF4-FFF2-40B4-BE49-F238E27FC236}">
                <a16:creationId xmlns:a16="http://schemas.microsoft.com/office/drawing/2014/main" id="{C5C0FF78-6852-2A37-3666-4008B668732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42187" y="1834955"/>
            <a:ext cx="9013371" cy="4519191"/>
          </a:xfrm>
        </p:spPr>
      </p:pic>
      <p:pic>
        <p:nvPicPr>
          <p:cNvPr id="6" name="Picture 5">
            <a:extLst>
              <a:ext uri="{FF2B5EF4-FFF2-40B4-BE49-F238E27FC236}">
                <a16:creationId xmlns:a16="http://schemas.microsoft.com/office/drawing/2014/main" id="{EDA0FBAB-A3AC-A565-507D-D5AE9A6A1A58}"/>
              </a:ext>
            </a:extLst>
          </p:cNvPr>
          <p:cNvPicPr>
            <a:picLocks noChangeAspect="1"/>
          </p:cNvPicPr>
          <p:nvPr/>
        </p:nvPicPr>
        <p:blipFill>
          <a:blip r:embed="rId3"/>
          <a:stretch>
            <a:fillRect/>
          </a:stretch>
        </p:blipFill>
        <p:spPr>
          <a:xfrm>
            <a:off x="9296149" y="0"/>
            <a:ext cx="2895851" cy="1054699"/>
          </a:xfrm>
          <a:prstGeom prst="rect">
            <a:avLst/>
          </a:prstGeom>
        </p:spPr>
      </p:pic>
    </p:spTree>
    <p:extLst>
      <p:ext uri="{BB962C8B-B14F-4D97-AF65-F5344CB8AC3E}">
        <p14:creationId xmlns:p14="http://schemas.microsoft.com/office/powerpoint/2010/main" val="14103916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88498CB-E8ED-E67E-A004-4E5286FFB0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2756" y="1662546"/>
            <a:ext cx="11416319" cy="4871258"/>
          </a:xfrm>
          <a:prstGeom prst="rect">
            <a:avLst/>
          </a:prstGeom>
        </p:spPr>
      </p:pic>
      <p:pic>
        <p:nvPicPr>
          <p:cNvPr id="4" name="Picture 3">
            <a:extLst>
              <a:ext uri="{FF2B5EF4-FFF2-40B4-BE49-F238E27FC236}">
                <a16:creationId xmlns:a16="http://schemas.microsoft.com/office/drawing/2014/main" id="{48A4AD7C-A1D3-9172-D58E-9FA68BBECD70}"/>
              </a:ext>
            </a:extLst>
          </p:cNvPr>
          <p:cNvPicPr>
            <a:picLocks noChangeAspect="1"/>
          </p:cNvPicPr>
          <p:nvPr/>
        </p:nvPicPr>
        <p:blipFill>
          <a:blip r:embed="rId3"/>
          <a:stretch>
            <a:fillRect/>
          </a:stretch>
        </p:blipFill>
        <p:spPr>
          <a:xfrm>
            <a:off x="9296149" y="0"/>
            <a:ext cx="2895851" cy="1054699"/>
          </a:xfrm>
          <a:prstGeom prst="rect">
            <a:avLst/>
          </a:prstGeom>
        </p:spPr>
      </p:pic>
      <p:sp>
        <p:nvSpPr>
          <p:cNvPr id="7" name="Title 3">
            <a:extLst>
              <a:ext uri="{FF2B5EF4-FFF2-40B4-BE49-F238E27FC236}">
                <a16:creationId xmlns:a16="http://schemas.microsoft.com/office/drawing/2014/main" id="{0305EE1A-941D-FD10-86CF-A5FE7FC4593F}"/>
              </a:ext>
            </a:extLst>
          </p:cNvPr>
          <p:cNvSpPr>
            <a:spLocks noGrp="1"/>
          </p:cNvSpPr>
          <p:nvPr>
            <p:ph type="title"/>
          </p:nvPr>
        </p:nvSpPr>
        <p:spPr>
          <a:xfrm>
            <a:off x="838200" y="279120"/>
            <a:ext cx="10515600" cy="1325563"/>
          </a:xfrm>
        </p:spPr>
        <p:txBody>
          <a:bodyPr/>
          <a:lstStyle/>
          <a:p>
            <a:r>
              <a:rPr lang="en-IN" b="1" dirty="0">
                <a:latin typeface="Times New Roman" panose="02020603050405020304" pitchFamily="18" charset="0"/>
                <a:cs typeface="Times New Roman" panose="02020603050405020304" pitchFamily="18" charset="0"/>
              </a:rPr>
              <a:t>                       Backend tables</a:t>
            </a:r>
            <a:endParaRPr lang="en-IN" b="1" dirty="0"/>
          </a:p>
        </p:txBody>
      </p:sp>
    </p:spTree>
    <p:extLst>
      <p:ext uri="{BB962C8B-B14F-4D97-AF65-F5344CB8AC3E}">
        <p14:creationId xmlns:p14="http://schemas.microsoft.com/office/powerpoint/2010/main" val="14423347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3EA0589-9870-D375-AACA-210F53B961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2014" y="1938337"/>
            <a:ext cx="10756669" cy="4229707"/>
          </a:xfrm>
          <a:prstGeom prst="rect">
            <a:avLst/>
          </a:prstGeom>
        </p:spPr>
      </p:pic>
      <p:pic>
        <p:nvPicPr>
          <p:cNvPr id="4" name="Picture 3">
            <a:extLst>
              <a:ext uri="{FF2B5EF4-FFF2-40B4-BE49-F238E27FC236}">
                <a16:creationId xmlns:a16="http://schemas.microsoft.com/office/drawing/2014/main" id="{5EE21E21-E47C-9D8E-75BB-C324413BF459}"/>
              </a:ext>
            </a:extLst>
          </p:cNvPr>
          <p:cNvPicPr>
            <a:picLocks noChangeAspect="1"/>
          </p:cNvPicPr>
          <p:nvPr/>
        </p:nvPicPr>
        <p:blipFill>
          <a:blip r:embed="rId3"/>
          <a:stretch>
            <a:fillRect/>
          </a:stretch>
        </p:blipFill>
        <p:spPr>
          <a:xfrm>
            <a:off x="9296149" y="0"/>
            <a:ext cx="2895851" cy="1054699"/>
          </a:xfrm>
          <a:prstGeom prst="rect">
            <a:avLst/>
          </a:prstGeom>
        </p:spPr>
      </p:pic>
      <p:sp>
        <p:nvSpPr>
          <p:cNvPr id="7" name="Title 3">
            <a:extLst>
              <a:ext uri="{FF2B5EF4-FFF2-40B4-BE49-F238E27FC236}">
                <a16:creationId xmlns:a16="http://schemas.microsoft.com/office/drawing/2014/main" id="{3828795F-8217-0BEA-9C3F-C3D26112EFE3}"/>
              </a:ext>
            </a:extLst>
          </p:cNvPr>
          <p:cNvSpPr>
            <a:spLocks noGrp="1"/>
          </p:cNvSpPr>
          <p:nvPr>
            <p:ph type="title"/>
          </p:nvPr>
        </p:nvSpPr>
        <p:spPr>
          <a:xfrm>
            <a:off x="838200" y="279120"/>
            <a:ext cx="10515600" cy="1325563"/>
          </a:xfrm>
        </p:spPr>
        <p:txBody>
          <a:bodyPr/>
          <a:lstStyle/>
          <a:p>
            <a:r>
              <a:rPr lang="en-IN" dirty="0">
                <a:latin typeface="Times New Roman" panose="02020603050405020304" pitchFamily="18" charset="0"/>
                <a:cs typeface="Times New Roman" panose="02020603050405020304" pitchFamily="18" charset="0"/>
              </a:rPr>
              <a:t>                       </a:t>
            </a:r>
            <a:r>
              <a:rPr lang="en-IN" b="1" dirty="0">
                <a:latin typeface="Times New Roman" panose="02020603050405020304" pitchFamily="18" charset="0"/>
                <a:cs typeface="Times New Roman" panose="02020603050405020304" pitchFamily="18" charset="0"/>
              </a:rPr>
              <a:t>Backend tables</a:t>
            </a:r>
            <a:endParaRPr lang="en-IN" b="1" dirty="0"/>
          </a:p>
        </p:txBody>
      </p:sp>
    </p:spTree>
    <p:extLst>
      <p:ext uri="{BB962C8B-B14F-4D97-AF65-F5344CB8AC3E}">
        <p14:creationId xmlns:p14="http://schemas.microsoft.com/office/powerpoint/2010/main" val="10217693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76B1A00-A56E-B369-C71A-46B55E4952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0754" y="1604683"/>
            <a:ext cx="11056356" cy="4054328"/>
          </a:xfrm>
          <a:prstGeom prst="rect">
            <a:avLst/>
          </a:prstGeom>
        </p:spPr>
      </p:pic>
      <p:sp>
        <p:nvSpPr>
          <p:cNvPr id="4" name="Title 3">
            <a:extLst>
              <a:ext uri="{FF2B5EF4-FFF2-40B4-BE49-F238E27FC236}">
                <a16:creationId xmlns:a16="http://schemas.microsoft.com/office/drawing/2014/main" id="{1882E2C3-467C-3092-C90E-F037304664F4}"/>
              </a:ext>
            </a:extLst>
          </p:cNvPr>
          <p:cNvSpPr>
            <a:spLocks noGrp="1"/>
          </p:cNvSpPr>
          <p:nvPr>
            <p:ph type="title"/>
          </p:nvPr>
        </p:nvSpPr>
        <p:spPr>
          <a:xfrm>
            <a:off x="838200" y="279120"/>
            <a:ext cx="10515600" cy="1325563"/>
          </a:xfrm>
        </p:spPr>
        <p:txBody>
          <a:bodyPr/>
          <a:lstStyle/>
          <a:p>
            <a:r>
              <a:rPr lang="en-IN" dirty="0">
                <a:latin typeface="Times New Roman" panose="02020603050405020304" pitchFamily="18" charset="0"/>
                <a:cs typeface="Times New Roman" panose="02020603050405020304" pitchFamily="18" charset="0"/>
              </a:rPr>
              <a:t>                       </a:t>
            </a:r>
            <a:r>
              <a:rPr lang="en-IN" b="1" dirty="0">
                <a:latin typeface="Times New Roman" panose="02020603050405020304" pitchFamily="18" charset="0"/>
                <a:cs typeface="Times New Roman" panose="02020603050405020304" pitchFamily="18" charset="0"/>
              </a:rPr>
              <a:t>Backend tables</a:t>
            </a:r>
            <a:endParaRPr lang="en-IN" b="1" dirty="0"/>
          </a:p>
        </p:txBody>
      </p:sp>
      <p:pic>
        <p:nvPicPr>
          <p:cNvPr id="5" name="Picture 4">
            <a:extLst>
              <a:ext uri="{FF2B5EF4-FFF2-40B4-BE49-F238E27FC236}">
                <a16:creationId xmlns:a16="http://schemas.microsoft.com/office/drawing/2014/main" id="{28B77494-6A02-134C-8279-3025F3D76FB6}"/>
              </a:ext>
            </a:extLst>
          </p:cNvPr>
          <p:cNvPicPr>
            <a:picLocks noChangeAspect="1"/>
          </p:cNvPicPr>
          <p:nvPr/>
        </p:nvPicPr>
        <p:blipFill>
          <a:blip r:embed="rId3"/>
          <a:stretch>
            <a:fillRect/>
          </a:stretch>
        </p:blipFill>
        <p:spPr>
          <a:xfrm>
            <a:off x="9296149" y="0"/>
            <a:ext cx="2895851" cy="1054699"/>
          </a:xfrm>
          <a:prstGeom prst="rect">
            <a:avLst/>
          </a:prstGeom>
        </p:spPr>
      </p:pic>
    </p:spTree>
    <p:extLst>
      <p:ext uri="{BB962C8B-B14F-4D97-AF65-F5344CB8AC3E}">
        <p14:creationId xmlns:p14="http://schemas.microsoft.com/office/powerpoint/2010/main" val="41947019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9D3DF2A-CA76-C9D1-5F25-32280973D6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7018" y="1767328"/>
            <a:ext cx="10249852" cy="4861478"/>
          </a:xfrm>
          <a:prstGeom prst="rect">
            <a:avLst/>
          </a:prstGeom>
        </p:spPr>
      </p:pic>
      <p:sp>
        <p:nvSpPr>
          <p:cNvPr id="4" name="Title 3">
            <a:extLst>
              <a:ext uri="{FF2B5EF4-FFF2-40B4-BE49-F238E27FC236}">
                <a16:creationId xmlns:a16="http://schemas.microsoft.com/office/drawing/2014/main" id="{DDA24201-806A-1EBE-B6CA-D17BC42069E9}"/>
              </a:ext>
            </a:extLst>
          </p:cNvPr>
          <p:cNvSpPr>
            <a:spLocks noGrp="1"/>
          </p:cNvSpPr>
          <p:nvPr>
            <p:ph type="title"/>
          </p:nvPr>
        </p:nvSpPr>
        <p:spPr/>
        <p:txBody>
          <a:bodyPr/>
          <a:lstStyle/>
          <a:p>
            <a:r>
              <a:rPr lang="en-IN" dirty="0"/>
              <a:t>                       </a:t>
            </a:r>
            <a:r>
              <a:rPr lang="en-IN" b="1" dirty="0">
                <a:latin typeface="Times New Roman" panose="02020603050405020304" pitchFamily="18" charset="0"/>
                <a:cs typeface="Times New Roman" panose="02020603050405020304" pitchFamily="18" charset="0"/>
              </a:rPr>
              <a:t>Backend tables</a:t>
            </a:r>
            <a:endParaRPr lang="en-IN" b="1" dirty="0"/>
          </a:p>
        </p:txBody>
      </p:sp>
      <p:pic>
        <p:nvPicPr>
          <p:cNvPr id="5" name="Picture 4">
            <a:extLst>
              <a:ext uri="{FF2B5EF4-FFF2-40B4-BE49-F238E27FC236}">
                <a16:creationId xmlns:a16="http://schemas.microsoft.com/office/drawing/2014/main" id="{3DE96126-C165-3EAC-F5C8-D769CC551FFC}"/>
              </a:ext>
            </a:extLst>
          </p:cNvPr>
          <p:cNvPicPr>
            <a:picLocks noChangeAspect="1"/>
          </p:cNvPicPr>
          <p:nvPr/>
        </p:nvPicPr>
        <p:blipFill>
          <a:blip r:embed="rId3"/>
          <a:stretch>
            <a:fillRect/>
          </a:stretch>
        </p:blipFill>
        <p:spPr>
          <a:xfrm>
            <a:off x="9296149" y="0"/>
            <a:ext cx="2895851" cy="1054699"/>
          </a:xfrm>
          <a:prstGeom prst="rect">
            <a:avLst/>
          </a:prstGeom>
        </p:spPr>
      </p:pic>
    </p:spTree>
    <p:extLst>
      <p:ext uri="{BB962C8B-B14F-4D97-AF65-F5344CB8AC3E}">
        <p14:creationId xmlns:p14="http://schemas.microsoft.com/office/powerpoint/2010/main" val="1326029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AA341A8-2C98-00F2-58FD-A738A321C0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6140" y="1398494"/>
            <a:ext cx="10820401" cy="5154706"/>
          </a:xfrm>
          <a:prstGeom prst="rect">
            <a:avLst/>
          </a:prstGeom>
        </p:spPr>
      </p:pic>
      <p:sp>
        <p:nvSpPr>
          <p:cNvPr id="5" name="Title 4">
            <a:extLst>
              <a:ext uri="{FF2B5EF4-FFF2-40B4-BE49-F238E27FC236}">
                <a16:creationId xmlns:a16="http://schemas.microsoft.com/office/drawing/2014/main" id="{31ADFD0C-794C-716A-41B0-F18D0E7832A7}"/>
              </a:ext>
            </a:extLst>
          </p:cNvPr>
          <p:cNvSpPr>
            <a:spLocks noGrp="1"/>
          </p:cNvSpPr>
          <p:nvPr>
            <p:ph type="title"/>
          </p:nvPr>
        </p:nvSpPr>
        <p:spPr/>
        <p:txBody>
          <a:bodyPr/>
          <a:lstStyle/>
          <a:p>
            <a:r>
              <a:rPr lang="en-IN" dirty="0">
                <a:latin typeface="Times New Roman" panose="02020603050405020304" pitchFamily="18" charset="0"/>
                <a:cs typeface="Times New Roman" panose="02020603050405020304" pitchFamily="18" charset="0"/>
              </a:rPr>
              <a:t>                       </a:t>
            </a:r>
            <a:r>
              <a:rPr lang="en-IN" b="1" dirty="0">
                <a:latin typeface="Times New Roman" panose="02020603050405020304" pitchFamily="18" charset="0"/>
                <a:cs typeface="Times New Roman" panose="02020603050405020304" pitchFamily="18" charset="0"/>
              </a:rPr>
              <a:t>Backend tables</a:t>
            </a:r>
            <a:endParaRPr lang="en-IN" b="1" dirty="0"/>
          </a:p>
        </p:txBody>
      </p:sp>
      <p:pic>
        <p:nvPicPr>
          <p:cNvPr id="6" name="Picture 5">
            <a:extLst>
              <a:ext uri="{FF2B5EF4-FFF2-40B4-BE49-F238E27FC236}">
                <a16:creationId xmlns:a16="http://schemas.microsoft.com/office/drawing/2014/main" id="{92F7F7D4-D607-9120-540C-AAF185F244A8}"/>
              </a:ext>
            </a:extLst>
          </p:cNvPr>
          <p:cNvPicPr>
            <a:picLocks noChangeAspect="1"/>
          </p:cNvPicPr>
          <p:nvPr/>
        </p:nvPicPr>
        <p:blipFill>
          <a:blip r:embed="rId3"/>
          <a:stretch>
            <a:fillRect/>
          </a:stretch>
        </p:blipFill>
        <p:spPr>
          <a:xfrm>
            <a:off x="9296149" y="0"/>
            <a:ext cx="2895851" cy="1054699"/>
          </a:xfrm>
          <a:prstGeom prst="rect">
            <a:avLst/>
          </a:prstGeom>
        </p:spPr>
      </p:pic>
    </p:spTree>
    <p:extLst>
      <p:ext uri="{BB962C8B-B14F-4D97-AF65-F5344CB8AC3E}">
        <p14:creationId xmlns:p14="http://schemas.microsoft.com/office/powerpoint/2010/main" val="27079765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AEF5258-78DF-5377-32E9-5199529E79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5106" y="1409887"/>
            <a:ext cx="10390094" cy="5082988"/>
          </a:xfrm>
          <a:prstGeom prst="rect">
            <a:avLst/>
          </a:prstGeom>
        </p:spPr>
      </p:pic>
      <p:sp>
        <p:nvSpPr>
          <p:cNvPr id="5" name="Title 4">
            <a:extLst>
              <a:ext uri="{FF2B5EF4-FFF2-40B4-BE49-F238E27FC236}">
                <a16:creationId xmlns:a16="http://schemas.microsoft.com/office/drawing/2014/main" id="{64D41689-4E50-2C50-3550-EB67BA5AD3FE}"/>
              </a:ext>
            </a:extLst>
          </p:cNvPr>
          <p:cNvSpPr>
            <a:spLocks noGrp="1"/>
          </p:cNvSpPr>
          <p:nvPr>
            <p:ph type="title"/>
          </p:nvPr>
        </p:nvSpPr>
        <p:spPr>
          <a:xfrm>
            <a:off x="3796004" y="263719"/>
            <a:ext cx="4834812" cy="1325563"/>
          </a:xfrm>
        </p:spPr>
        <p:txBody>
          <a:bodyPr/>
          <a:lstStyle/>
          <a:p>
            <a:pPr algn="ctr"/>
            <a:r>
              <a:rPr lang="en-IN" b="1" dirty="0">
                <a:latin typeface="Times New Roman" panose="02020603050405020304" pitchFamily="18" charset="0"/>
                <a:cs typeface="Times New Roman" panose="02020603050405020304" pitchFamily="18" charset="0"/>
              </a:rPr>
              <a:t>Backend tables</a:t>
            </a:r>
          </a:p>
        </p:txBody>
      </p:sp>
      <p:pic>
        <p:nvPicPr>
          <p:cNvPr id="6" name="Picture 5">
            <a:extLst>
              <a:ext uri="{FF2B5EF4-FFF2-40B4-BE49-F238E27FC236}">
                <a16:creationId xmlns:a16="http://schemas.microsoft.com/office/drawing/2014/main" id="{78DF51A6-22B5-06C9-488E-F5A5E739F6DB}"/>
              </a:ext>
            </a:extLst>
          </p:cNvPr>
          <p:cNvPicPr>
            <a:picLocks noChangeAspect="1"/>
          </p:cNvPicPr>
          <p:nvPr/>
        </p:nvPicPr>
        <p:blipFill>
          <a:blip r:embed="rId3"/>
          <a:stretch>
            <a:fillRect/>
          </a:stretch>
        </p:blipFill>
        <p:spPr>
          <a:xfrm>
            <a:off x="9296149" y="0"/>
            <a:ext cx="2895851" cy="1054699"/>
          </a:xfrm>
          <a:prstGeom prst="rect">
            <a:avLst/>
          </a:prstGeom>
        </p:spPr>
      </p:pic>
    </p:spTree>
    <p:extLst>
      <p:ext uri="{BB962C8B-B14F-4D97-AF65-F5344CB8AC3E}">
        <p14:creationId xmlns:p14="http://schemas.microsoft.com/office/powerpoint/2010/main" val="11959585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882F05-8FAF-B569-320D-51379630588E}"/>
              </a:ext>
            </a:extLst>
          </p:cNvPr>
          <p:cNvSpPr>
            <a:spLocks noGrp="1"/>
          </p:cNvSpPr>
          <p:nvPr>
            <p:ph type="title"/>
          </p:nvPr>
        </p:nvSpPr>
        <p:spPr/>
        <p:txBody>
          <a:bodyPr>
            <a:normAutofit/>
          </a:bodyPr>
          <a:lstStyle/>
          <a:p>
            <a:r>
              <a:rPr lang="en-IN" sz="4800" dirty="0"/>
              <a:t>                           </a:t>
            </a:r>
            <a:r>
              <a:rPr lang="en-IN" sz="4800" b="1" dirty="0">
                <a:latin typeface="Times New Roman" panose="02020603050405020304" pitchFamily="18" charset="0"/>
                <a:cs typeface="Times New Roman" panose="02020603050405020304" pitchFamily="18" charset="0"/>
              </a:rPr>
              <a:t>Conclusion</a:t>
            </a:r>
            <a:r>
              <a:rPr lang="en-IN" sz="4800" dirty="0"/>
              <a:t> </a:t>
            </a:r>
          </a:p>
        </p:txBody>
      </p:sp>
      <p:sp>
        <p:nvSpPr>
          <p:cNvPr id="3" name="Content Placeholder 2">
            <a:extLst>
              <a:ext uri="{FF2B5EF4-FFF2-40B4-BE49-F238E27FC236}">
                <a16:creationId xmlns:a16="http://schemas.microsoft.com/office/drawing/2014/main" id="{FB9683B2-6D4E-F231-DA46-3183F10D5F4B}"/>
              </a:ext>
            </a:extLst>
          </p:cNvPr>
          <p:cNvSpPr>
            <a:spLocks noGrp="1"/>
          </p:cNvSpPr>
          <p:nvPr>
            <p:ph idx="1"/>
          </p:nvPr>
        </p:nvSpPr>
        <p:spPr>
          <a:xfrm>
            <a:off x="1136780" y="1792941"/>
            <a:ext cx="10515600" cy="3730781"/>
          </a:xfrm>
        </p:spPr>
        <p:txBody>
          <a:bodyPr/>
          <a:lstStyle/>
          <a:p>
            <a:pPr marL="0" indent="0" algn="just">
              <a:buNone/>
            </a:pPr>
            <a:r>
              <a:rPr lang="en-US" dirty="0">
                <a:latin typeface="Times New Roman" panose="02020603050405020304" pitchFamily="18" charset="0"/>
                <a:cs typeface="Times New Roman" panose="02020603050405020304" pitchFamily="18" charset="0"/>
              </a:rPr>
              <a:t>“Travel and Tourism Management System” management process in travelling Fast processing and immediate results with high security Minimizing human effort and cost efficient database Navigation through the site is very easy. The web site covers all the areas required for an including tourism. </a:t>
            </a:r>
            <a:endParaRPr lang="en-IN"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3B812B40-573D-C91A-C020-D082136D2558}"/>
              </a:ext>
            </a:extLst>
          </p:cNvPr>
          <p:cNvPicPr>
            <a:picLocks noChangeAspect="1"/>
          </p:cNvPicPr>
          <p:nvPr/>
        </p:nvPicPr>
        <p:blipFill>
          <a:blip r:embed="rId2"/>
          <a:stretch>
            <a:fillRect/>
          </a:stretch>
        </p:blipFill>
        <p:spPr>
          <a:xfrm>
            <a:off x="9296149" y="0"/>
            <a:ext cx="2895851" cy="1054699"/>
          </a:xfrm>
          <a:prstGeom prst="rect">
            <a:avLst/>
          </a:prstGeom>
        </p:spPr>
      </p:pic>
    </p:spTree>
    <p:extLst>
      <p:ext uri="{BB962C8B-B14F-4D97-AF65-F5344CB8AC3E}">
        <p14:creationId xmlns:p14="http://schemas.microsoft.com/office/powerpoint/2010/main" val="22966557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905A3A-5612-1F81-2603-10ABFC7762A9}"/>
              </a:ext>
            </a:extLst>
          </p:cNvPr>
          <p:cNvSpPr>
            <a:spLocks noGrp="1"/>
          </p:cNvSpPr>
          <p:nvPr>
            <p:ph type="title"/>
          </p:nvPr>
        </p:nvSpPr>
        <p:spPr/>
        <p:txBody>
          <a:bodyPr/>
          <a:lstStyle/>
          <a:p>
            <a:r>
              <a:rPr lang="en-IN" dirty="0"/>
              <a:t>                            </a:t>
            </a:r>
            <a:r>
              <a:rPr lang="en-IN" sz="4800" b="1" dirty="0">
                <a:latin typeface="Times New Roman" panose="02020603050405020304" pitchFamily="18" charset="0"/>
                <a:cs typeface="Times New Roman" panose="02020603050405020304" pitchFamily="18" charset="0"/>
              </a:rPr>
              <a:t>Future Work</a:t>
            </a:r>
            <a:endParaRPr lang="en-IN"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F120F357-7EB8-2C36-C157-D155DED7AAC8}"/>
              </a:ext>
            </a:extLst>
          </p:cNvPr>
          <p:cNvSpPr>
            <a:spLocks noGrp="1"/>
          </p:cNvSpPr>
          <p:nvPr>
            <p:ph idx="1"/>
          </p:nvPr>
        </p:nvSpPr>
        <p:spPr>
          <a:xfrm>
            <a:off x="838200" y="2190750"/>
            <a:ext cx="10515600" cy="4667250"/>
          </a:xfrm>
        </p:spPr>
        <p:txBody>
          <a:bodyPr/>
          <a:lstStyle/>
          <a:p>
            <a:pPr marL="0" indent="0" algn="just">
              <a:buNone/>
            </a:pPr>
            <a:r>
              <a:rPr lang="en-US" dirty="0">
                <a:latin typeface="Times New Roman" panose="02020603050405020304" pitchFamily="18" charset="0"/>
                <a:cs typeface="Times New Roman" panose="02020603050405020304" pitchFamily="18" charset="0"/>
              </a:rPr>
              <a:t>According to Ari Steinburg, the founder of a travel startup </a:t>
            </a:r>
            <a:r>
              <a:rPr lang="en-US" dirty="0" err="1">
                <a:latin typeface="Times New Roman" panose="02020603050405020304" pitchFamily="18" charset="0"/>
                <a:cs typeface="Times New Roman" panose="02020603050405020304" pitchFamily="18" charset="0"/>
              </a:rPr>
              <a:t>Vamo</a:t>
            </a:r>
            <a:r>
              <a:rPr lang="en-US" dirty="0">
                <a:latin typeface="Times New Roman" panose="02020603050405020304" pitchFamily="18" charset="0"/>
                <a:cs typeface="Times New Roman" panose="02020603050405020304" pitchFamily="18" charset="0"/>
              </a:rPr>
              <a:t>, the tourists will tend to spend less time planning in advance. Efficient booking services and apps will enable the tourists to create versatile itineraries with reasonable price</a:t>
            </a:r>
          </a:p>
          <a:p>
            <a:pPr marL="0" indent="0" algn="just">
              <a:buNone/>
            </a:pPr>
            <a:r>
              <a:rPr lang="en-US" dirty="0">
                <a:latin typeface="Times New Roman" panose="02020603050405020304" pitchFamily="18" charset="0"/>
                <a:cs typeface="Times New Roman" panose="02020603050405020304" pitchFamily="18" charset="0"/>
              </a:rPr>
              <a:t>	 Future tourists would not prefer to be confined to packaged tours. With the availability of large number of options, the tourists would prefer to realize every possible wish regarding tourism. With more flight connectivity, travelling modes and accommodations introducing more comfort, technology helping mankind progressively, the tourism will continue to bring momentum in its sector.</a:t>
            </a:r>
            <a:endParaRPr lang="en-IN"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294D0B7E-81C9-1139-BC92-B4F8508F3C94}"/>
              </a:ext>
            </a:extLst>
          </p:cNvPr>
          <p:cNvPicPr>
            <a:picLocks noChangeAspect="1"/>
          </p:cNvPicPr>
          <p:nvPr/>
        </p:nvPicPr>
        <p:blipFill>
          <a:blip r:embed="rId2"/>
          <a:stretch>
            <a:fillRect/>
          </a:stretch>
        </p:blipFill>
        <p:spPr>
          <a:xfrm>
            <a:off x="9296149" y="0"/>
            <a:ext cx="2895851" cy="1054699"/>
          </a:xfrm>
          <a:prstGeom prst="rect">
            <a:avLst/>
          </a:prstGeom>
        </p:spPr>
      </p:pic>
    </p:spTree>
    <p:extLst>
      <p:ext uri="{BB962C8B-B14F-4D97-AF65-F5344CB8AC3E}">
        <p14:creationId xmlns:p14="http://schemas.microsoft.com/office/powerpoint/2010/main" val="34529881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CBA417-F5F8-41AF-1FB5-D07149640C9E}"/>
              </a:ext>
            </a:extLst>
          </p:cNvPr>
          <p:cNvSpPr>
            <a:spLocks noGrp="1"/>
          </p:cNvSpPr>
          <p:nvPr>
            <p:ph type="title"/>
          </p:nvPr>
        </p:nvSpPr>
        <p:spPr/>
        <p:txBody>
          <a:bodyPr/>
          <a:lstStyle/>
          <a:p>
            <a:r>
              <a:rPr lang="en-IN" dirty="0"/>
              <a:t>				  </a:t>
            </a:r>
            <a:r>
              <a:rPr lang="en-IN" sz="4800" b="1" dirty="0">
                <a:latin typeface="Times New Roman" panose="02020603050405020304" pitchFamily="18" charset="0"/>
                <a:cs typeface="Times New Roman" panose="02020603050405020304" pitchFamily="18" charset="0"/>
              </a:rPr>
              <a:t>Abstract</a:t>
            </a:r>
            <a:endParaRPr lang="en-IN"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B5AC5C6F-8A02-4908-8C11-94D4EA5191E2}"/>
              </a:ext>
            </a:extLst>
          </p:cNvPr>
          <p:cNvSpPr>
            <a:spLocks noGrp="1"/>
          </p:cNvSpPr>
          <p:nvPr>
            <p:ph idx="1"/>
          </p:nvPr>
        </p:nvSpPr>
        <p:spPr>
          <a:xfrm>
            <a:off x="838200" y="2413454"/>
            <a:ext cx="10515600" cy="4351338"/>
          </a:xfrm>
        </p:spPr>
        <p:txBody>
          <a:bodyPr/>
          <a:lstStyle/>
          <a:p>
            <a:pPr marL="0" indent="0" algn="just">
              <a:buNone/>
            </a:pPr>
            <a:r>
              <a:rPr lang="en-US" dirty="0">
                <a:latin typeface="Times New Roman" panose="02020603050405020304" pitchFamily="18" charset="0"/>
                <a:cs typeface="Times New Roman" panose="02020603050405020304" pitchFamily="18" charset="0"/>
              </a:rPr>
              <a:t>Tourism Management System is a complete tourist fully integrated tourism web site. This project is developed to manage the tourist in the tourism management web site. The main module in this project are login, tourist management, complaints and reports. The objective of the project is to develop a system that automates the processes and activities of a travel and. The purpose is to design a system using which one can perform all operations related to traveling</a:t>
            </a:r>
            <a:endParaRPr lang="en-IN"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B1C7FB27-B0A1-4499-668F-9D6C51FFC3A6}"/>
              </a:ext>
            </a:extLst>
          </p:cNvPr>
          <p:cNvPicPr>
            <a:picLocks noChangeAspect="1"/>
          </p:cNvPicPr>
          <p:nvPr/>
        </p:nvPicPr>
        <p:blipFill>
          <a:blip r:embed="rId2"/>
          <a:stretch>
            <a:fillRect/>
          </a:stretch>
        </p:blipFill>
        <p:spPr>
          <a:xfrm>
            <a:off x="9296149" y="0"/>
            <a:ext cx="2895851" cy="1054699"/>
          </a:xfrm>
          <a:prstGeom prst="rect">
            <a:avLst/>
          </a:prstGeom>
        </p:spPr>
      </p:pic>
    </p:spTree>
    <p:extLst>
      <p:ext uri="{BB962C8B-B14F-4D97-AF65-F5344CB8AC3E}">
        <p14:creationId xmlns:p14="http://schemas.microsoft.com/office/powerpoint/2010/main" val="39266185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5C0D9D-1773-2B0D-3E21-6FB3DBB42B61}"/>
              </a:ext>
            </a:extLst>
          </p:cNvPr>
          <p:cNvSpPr>
            <a:spLocks noGrp="1"/>
          </p:cNvSpPr>
          <p:nvPr>
            <p:ph type="title"/>
          </p:nvPr>
        </p:nvSpPr>
        <p:spPr>
          <a:xfrm>
            <a:off x="931024" y="315963"/>
            <a:ext cx="10422775" cy="1325563"/>
          </a:xfrm>
        </p:spPr>
        <p:txBody>
          <a:bodyPr>
            <a:normAutofit/>
          </a:bodyPr>
          <a:lstStyle/>
          <a:p>
            <a:pPr algn="ctr"/>
            <a:r>
              <a:rPr lang="en-IN" sz="4800" b="1" dirty="0">
                <a:latin typeface="Times New Roman" panose="02020603050405020304" pitchFamily="18" charset="0"/>
                <a:cs typeface="Times New Roman" panose="02020603050405020304" pitchFamily="18" charset="0"/>
              </a:rPr>
              <a:t>Introduction</a:t>
            </a:r>
            <a:endParaRPr lang="en-IN" sz="4800" b="1" dirty="0"/>
          </a:p>
        </p:txBody>
      </p:sp>
      <p:sp>
        <p:nvSpPr>
          <p:cNvPr id="3" name="Content Placeholder 2">
            <a:extLst>
              <a:ext uri="{FF2B5EF4-FFF2-40B4-BE49-F238E27FC236}">
                <a16:creationId xmlns:a16="http://schemas.microsoft.com/office/drawing/2014/main" id="{892890A7-CAA7-5A69-4908-3D3F8FE2484C}"/>
              </a:ext>
            </a:extLst>
          </p:cNvPr>
          <p:cNvSpPr>
            <a:spLocks noGrp="1"/>
          </p:cNvSpPr>
          <p:nvPr>
            <p:ph idx="1"/>
          </p:nvPr>
        </p:nvSpPr>
        <p:spPr/>
        <p:txBody>
          <a:bodyPr/>
          <a:lstStyle/>
          <a:p>
            <a:pPr algn="just"/>
            <a:r>
              <a:rPr lang="en-US" dirty="0">
                <a:solidFill>
                  <a:schemeClr val="tx1"/>
                </a:solidFill>
                <a:latin typeface="Times New Roman" panose="02020603050405020304" pitchFamily="18" charset="0"/>
                <a:cs typeface="Times New Roman" panose="02020603050405020304" pitchFamily="18" charset="0"/>
              </a:rPr>
              <a:t>Objective of the project is to develop a system that automates the process of a travel. The Travel and Tourism Management System is a web based application and maintains a centralized repository of all related information. </a:t>
            </a:r>
          </a:p>
          <a:p>
            <a:pPr algn="just"/>
            <a:r>
              <a:rPr lang="en-US" dirty="0">
                <a:solidFill>
                  <a:schemeClr val="tx1"/>
                </a:solidFill>
                <a:latin typeface="Times New Roman" panose="02020603050405020304" pitchFamily="18" charset="0"/>
                <a:cs typeface="Times New Roman" panose="02020603050405020304" pitchFamily="18" charset="0"/>
              </a:rPr>
              <a:t>The objective of this project is to develop a system that automates the processes and activities of a travel agency. In the  present system a customer has to approach various agencies to find details of places and to book tickets</a:t>
            </a:r>
            <a:endParaRPr lang="en-IN" dirty="0"/>
          </a:p>
        </p:txBody>
      </p:sp>
      <p:pic>
        <p:nvPicPr>
          <p:cNvPr id="4" name="Picture 3">
            <a:extLst>
              <a:ext uri="{FF2B5EF4-FFF2-40B4-BE49-F238E27FC236}">
                <a16:creationId xmlns:a16="http://schemas.microsoft.com/office/drawing/2014/main" id="{99400F60-0826-479E-C142-D7DF74B02B0B}"/>
              </a:ext>
            </a:extLst>
          </p:cNvPr>
          <p:cNvPicPr>
            <a:picLocks noChangeAspect="1"/>
          </p:cNvPicPr>
          <p:nvPr/>
        </p:nvPicPr>
        <p:blipFill>
          <a:blip r:embed="rId2"/>
          <a:stretch>
            <a:fillRect/>
          </a:stretch>
        </p:blipFill>
        <p:spPr>
          <a:xfrm>
            <a:off x="9296149" y="0"/>
            <a:ext cx="2895851" cy="1054699"/>
          </a:xfrm>
          <a:prstGeom prst="rect">
            <a:avLst/>
          </a:prstGeom>
        </p:spPr>
      </p:pic>
    </p:spTree>
    <p:extLst>
      <p:ext uri="{BB962C8B-B14F-4D97-AF65-F5344CB8AC3E}">
        <p14:creationId xmlns:p14="http://schemas.microsoft.com/office/powerpoint/2010/main" val="9143649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FC09A4-2E50-2661-9F33-79CE037F5D58}"/>
              </a:ext>
            </a:extLst>
          </p:cNvPr>
          <p:cNvSpPr>
            <a:spLocks noGrp="1"/>
          </p:cNvSpPr>
          <p:nvPr>
            <p:ph type="title"/>
          </p:nvPr>
        </p:nvSpPr>
        <p:spPr/>
        <p:txBody>
          <a:bodyPr/>
          <a:lstStyle/>
          <a:p>
            <a:r>
              <a:rPr lang="en-IN" dirty="0"/>
              <a:t>			 </a:t>
            </a:r>
            <a:r>
              <a:rPr lang="en-IN" sz="4800" b="1" dirty="0">
                <a:latin typeface="Times New Roman" panose="02020603050405020304" pitchFamily="18" charset="0"/>
                <a:cs typeface="Times New Roman" panose="02020603050405020304" pitchFamily="18" charset="0"/>
              </a:rPr>
              <a:t>Existing System</a:t>
            </a:r>
            <a:endParaRPr lang="en-IN"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A7EA3922-91B7-6539-FBC6-3CD51D9251C9}"/>
              </a:ext>
            </a:extLst>
          </p:cNvPr>
          <p:cNvSpPr>
            <a:spLocks noGrp="1"/>
          </p:cNvSpPr>
          <p:nvPr>
            <p:ph idx="1"/>
          </p:nvPr>
        </p:nvSpPr>
        <p:spPr>
          <a:xfrm>
            <a:off x="838200" y="2506662"/>
            <a:ext cx="10515600" cy="4351338"/>
          </a:xfrm>
        </p:spPr>
        <p:txBody>
          <a:bodyPr/>
          <a:lstStyle/>
          <a:p>
            <a:pPr marL="0" indent="0" algn="just">
              <a:buNone/>
            </a:pPr>
            <a:r>
              <a:rPr lang="en-US" sz="1800" dirty="0">
                <a:effectLst/>
                <a:latin typeface="Helvetica" panose="020B0604020202020204" pitchFamily="34" charset="0"/>
                <a:ea typeface="Times New Roman" panose="02020603050405020304" pitchFamily="18" charset="0"/>
              </a:rPr>
              <a:t> </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In the present system a customer has to approach various agencies to find details of places and to book tickets. This often requires a lot of time and effort. A customer may not get the desired information from these offices and often the customer may be misguided. It is tedious for a customer to plan a particular journey and have it executed properly</a:t>
            </a:r>
            <a:r>
              <a:rPr lang="en-US" sz="1800" dirty="0">
                <a:effectLst/>
                <a:latin typeface="Helvetica" panose="020B0604020202020204" pitchFamily="34" charset="0"/>
                <a:ea typeface="Times New Roman" panose="02020603050405020304" pitchFamily="18" charset="0"/>
              </a:rPr>
              <a:t>.</a:t>
            </a:r>
            <a:endParaRPr lang="en-IN" dirty="0"/>
          </a:p>
        </p:txBody>
      </p:sp>
      <p:pic>
        <p:nvPicPr>
          <p:cNvPr id="4" name="Picture 3">
            <a:extLst>
              <a:ext uri="{FF2B5EF4-FFF2-40B4-BE49-F238E27FC236}">
                <a16:creationId xmlns:a16="http://schemas.microsoft.com/office/drawing/2014/main" id="{103202EB-D104-58F4-FC3F-64222D4F6EAB}"/>
              </a:ext>
            </a:extLst>
          </p:cNvPr>
          <p:cNvPicPr>
            <a:picLocks noChangeAspect="1"/>
          </p:cNvPicPr>
          <p:nvPr/>
        </p:nvPicPr>
        <p:blipFill>
          <a:blip r:embed="rId2"/>
          <a:stretch>
            <a:fillRect/>
          </a:stretch>
        </p:blipFill>
        <p:spPr>
          <a:xfrm>
            <a:off x="9296149" y="-46653"/>
            <a:ext cx="2895851" cy="1054699"/>
          </a:xfrm>
          <a:prstGeom prst="rect">
            <a:avLst/>
          </a:prstGeom>
        </p:spPr>
      </p:pic>
    </p:spTree>
    <p:extLst>
      <p:ext uri="{BB962C8B-B14F-4D97-AF65-F5344CB8AC3E}">
        <p14:creationId xmlns:p14="http://schemas.microsoft.com/office/powerpoint/2010/main" val="31977572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D43A85-9EB5-8CEF-1E56-0229EEA8E669}"/>
              </a:ext>
            </a:extLst>
          </p:cNvPr>
          <p:cNvSpPr>
            <a:spLocks noGrp="1"/>
          </p:cNvSpPr>
          <p:nvPr>
            <p:ph type="title"/>
          </p:nvPr>
        </p:nvSpPr>
        <p:spPr/>
        <p:txBody>
          <a:bodyPr/>
          <a:lstStyle/>
          <a:p>
            <a:r>
              <a:rPr lang="en-IN" dirty="0"/>
              <a:t>			</a:t>
            </a:r>
            <a:r>
              <a:rPr lang="en-IN" sz="4800" b="1" dirty="0">
                <a:latin typeface="Times New Roman" panose="02020603050405020304" pitchFamily="18" charset="0"/>
                <a:cs typeface="Times New Roman" panose="02020603050405020304" pitchFamily="18" charset="0"/>
              </a:rPr>
              <a:t>Proposed System</a:t>
            </a:r>
            <a:endParaRPr lang="en-IN"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E3E6ABA6-AD3E-7F91-69D2-0416DBBE9498}"/>
              </a:ext>
            </a:extLst>
          </p:cNvPr>
          <p:cNvSpPr>
            <a:spLocks noGrp="1"/>
          </p:cNvSpPr>
          <p:nvPr>
            <p:ph idx="1"/>
          </p:nvPr>
        </p:nvSpPr>
        <p:spPr>
          <a:xfrm>
            <a:off x="838200" y="1936377"/>
            <a:ext cx="10515600" cy="4240586"/>
          </a:xfrm>
        </p:spPr>
        <p:txBody>
          <a:bodyPr/>
          <a:lstStyle/>
          <a:p>
            <a:pPr marL="0" indent="0" algn="just">
              <a:buNone/>
            </a:pP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The proposed system is a web based application and maintains a centralized repository of all related information. The system allows one to easily access the relevant information and make necessary travel arrangements. Users can decide about places they want to visit and make bookings online for travel and accommodation.</a:t>
            </a:r>
            <a:endParaRPr lang="en-IN"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indent="0">
              <a:buNone/>
            </a:pPr>
            <a:endParaRPr lang="en-IN" dirty="0"/>
          </a:p>
        </p:txBody>
      </p:sp>
      <p:pic>
        <p:nvPicPr>
          <p:cNvPr id="4" name="Picture 3">
            <a:extLst>
              <a:ext uri="{FF2B5EF4-FFF2-40B4-BE49-F238E27FC236}">
                <a16:creationId xmlns:a16="http://schemas.microsoft.com/office/drawing/2014/main" id="{FBB99AAA-C93F-F8B6-0C9E-4A92C043453C}"/>
              </a:ext>
            </a:extLst>
          </p:cNvPr>
          <p:cNvPicPr>
            <a:picLocks noChangeAspect="1"/>
          </p:cNvPicPr>
          <p:nvPr/>
        </p:nvPicPr>
        <p:blipFill>
          <a:blip r:embed="rId2"/>
          <a:stretch>
            <a:fillRect/>
          </a:stretch>
        </p:blipFill>
        <p:spPr>
          <a:xfrm>
            <a:off x="9296149" y="0"/>
            <a:ext cx="2895851" cy="1054699"/>
          </a:xfrm>
          <a:prstGeom prst="rect">
            <a:avLst/>
          </a:prstGeom>
        </p:spPr>
      </p:pic>
    </p:spTree>
    <p:extLst>
      <p:ext uri="{BB962C8B-B14F-4D97-AF65-F5344CB8AC3E}">
        <p14:creationId xmlns:p14="http://schemas.microsoft.com/office/powerpoint/2010/main" val="36057101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1A6140-9B08-C832-DA85-26F3428C378C}"/>
              </a:ext>
            </a:extLst>
          </p:cNvPr>
          <p:cNvSpPr>
            <a:spLocks noGrp="1"/>
          </p:cNvSpPr>
          <p:nvPr>
            <p:ph type="title"/>
          </p:nvPr>
        </p:nvSpPr>
        <p:spPr>
          <a:xfrm>
            <a:off x="838200" y="607721"/>
            <a:ext cx="10515600" cy="1325563"/>
          </a:xfrm>
        </p:spPr>
        <p:txBody>
          <a:bodyPr/>
          <a:lstStyle/>
          <a:p>
            <a:r>
              <a:rPr lang="en-IN" dirty="0"/>
              <a:t>		     </a:t>
            </a:r>
            <a:r>
              <a:rPr lang="en-IN" sz="4800" b="1" dirty="0">
                <a:latin typeface="Times New Roman" panose="02020603050405020304" pitchFamily="18" charset="0"/>
                <a:cs typeface="Times New Roman" panose="02020603050405020304" pitchFamily="18" charset="0"/>
              </a:rPr>
              <a:t>Software Requirements</a:t>
            </a:r>
            <a:endParaRPr lang="en-IN"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70D103B6-C19F-8F41-DE41-49CB1EBB6F1D}"/>
              </a:ext>
            </a:extLst>
          </p:cNvPr>
          <p:cNvSpPr>
            <a:spLocks noGrp="1"/>
          </p:cNvSpPr>
          <p:nvPr>
            <p:ph idx="1"/>
          </p:nvPr>
        </p:nvSpPr>
        <p:spPr>
          <a:xfrm>
            <a:off x="838200" y="2105544"/>
            <a:ext cx="10515600" cy="4351338"/>
          </a:xfrm>
        </p:spPr>
        <p:txBody>
          <a:bodyPr/>
          <a:lstStyle/>
          <a:p>
            <a:pPr marL="0" indent="0">
              <a:buNone/>
            </a:pPr>
            <a:r>
              <a:rPr lang="en-IN" dirty="0">
                <a:latin typeface="Times New Roman" panose="02020603050405020304" pitchFamily="18" charset="0"/>
                <a:cs typeface="Times New Roman" panose="02020603050405020304" pitchFamily="18" charset="0"/>
              </a:rPr>
              <a:t>                     Web Server                  :  Apache Tomcat 5.5 </a:t>
            </a:r>
          </a:p>
          <a:p>
            <a:pPr marL="0" indent="0">
              <a:buNone/>
            </a:pPr>
            <a:r>
              <a:rPr lang="en-IN" dirty="0">
                <a:latin typeface="Times New Roman" panose="02020603050405020304" pitchFamily="18" charset="0"/>
                <a:cs typeface="Times New Roman" panose="02020603050405020304" pitchFamily="18" charset="0"/>
              </a:rPr>
              <a:t>                     Database                      :  Oracle 10g</a:t>
            </a:r>
          </a:p>
          <a:p>
            <a:pPr marL="0" indent="0">
              <a:buNone/>
            </a:pPr>
            <a:r>
              <a:rPr lang="en-IN" dirty="0">
                <a:latin typeface="Times New Roman" panose="02020603050405020304" pitchFamily="18" charset="0"/>
                <a:cs typeface="Times New Roman" panose="02020603050405020304" pitchFamily="18" charset="0"/>
              </a:rPr>
              <a:t>                     Technology                  :  JAVA/J2EE </a:t>
            </a:r>
          </a:p>
          <a:p>
            <a:pPr marL="0" indent="0">
              <a:buNone/>
            </a:pPr>
            <a:r>
              <a:rPr lang="en-IN" dirty="0">
                <a:latin typeface="Times New Roman" panose="02020603050405020304" pitchFamily="18" charset="0"/>
                <a:cs typeface="Times New Roman" panose="02020603050405020304" pitchFamily="18" charset="0"/>
              </a:rPr>
              <a:t>                     Server Side Scripting   :  SERVLET</a:t>
            </a:r>
          </a:p>
          <a:p>
            <a:pPr marL="0" indent="0">
              <a:buNone/>
            </a:pPr>
            <a:r>
              <a:rPr lang="en-IN" dirty="0">
                <a:latin typeface="Times New Roman" panose="02020603050405020304" pitchFamily="18" charset="0"/>
                <a:cs typeface="Times New Roman" panose="02020603050405020304" pitchFamily="18" charset="0"/>
              </a:rPr>
              <a:t>                     Interface Designing     :  HTML, CSS </a:t>
            </a:r>
          </a:p>
        </p:txBody>
      </p:sp>
      <p:pic>
        <p:nvPicPr>
          <p:cNvPr id="4" name="Picture 3">
            <a:extLst>
              <a:ext uri="{FF2B5EF4-FFF2-40B4-BE49-F238E27FC236}">
                <a16:creationId xmlns:a16="http://schemas.microsoft.com/office/drawing/2014/main" id="{253E3540-2CE9-60D0-3032-64B1A1BA47FF}"/>
              </a:ext>
            </a:extLst>
          </p:cNvPr>
          <p:cNvPicPr>
            <a:picLocks noChangeAspect="1"/>
          </p:cNvPicPr>
          <p:nvPr/>
        </p:nvPicPr>
        <p:blipFill>
          <a:blip r:embed="rId2"/>
          <a:stretch>
            <a:fillRect/>
          </a:stretch>
        </p:blipFill>
        <p:spPr>
          <a:xfrm>
            <a:off x="9296149" y="0"/>
            <a:ext cx="2895851" cy="1054699"/>
          </a:xfrm>
          <a:prstGeom prst="rect">
            <a:avLst/>
          </a:prstGeom>
        </p:spPr>
      </p:pic>
    </p:spTree>
    <p:extLst>
      <p:ext uri="{BB962C8B-B14F-4D97-AF65-F5344CB8AC3E}">
        <p14:creationId xmlns:p14="http://schemas.microsoft.com/office/powerpoint/2010/main" val="21378960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14296-6B6B-88F6-45B5-DCC0C896B48E}"/>
              </a:ext>
            </a:extLst>
          </p:cNvPr>
          <p:cNvSpPr>
            <a:spLocks noGrp="1"/>
          </p:cNvSpPr>
          <p:nvPr>
            <p:ph type="title"/>
          </p:nvPr>
        </p:nvSpPr>
        <p:spPr>
          <a:xfrm>
            <a:off x="91751" y="195845"/>
            <a:ext cx="10515600" cy="1325563"/>
          </a:xfrm>
        </p:spPr>
        <p:txBody>
          <a:bodyPr/>
          <a:lstStyle/>
          <a:p>
            <a:r>
              <a:rPr lang="en-IN" dirty="0"/>
              <a:t>                  </a:t>
            </a:r>
            <a:r>
              <a:rPr lang="en-IN" sz="4800" b="1" dirty="0">
                <a:latin typeface="Times New Roman" panose="02020603050405020304" pitchFamily="18" charset="0"/>
                <a:cs typeface="Times New Roman" panose="02020603050405020304" pitchFamily="18" charset="0"/>
              </a:rPr>
              <a:t>Hardware Requirements</a:t>
            </a:r>
            <a:endParaRPr lang="en-IN"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66DE5C0C-1988-5A5E-C9F6-CCEFD1452D1B}"/>
              </a:ext>
            </a:extLst>
          </p:cNvPr>
          <p:cNvSpPr>
            <a:spLocks noGrp="1"/>
          </p:cNvSpPr>
          <p:nvPr>
            <p:ph idx="1"/>
          </p:nvPr>
        </p:nvSpPr>
        <p:spPr>
          <a:xfrm>
            <a:off x="1146110" y="1797633"/>
            <a:ext cx="10515600" cy="4351338"/>
          </a:xfrm>
        </p:spPr>
        <p:txBody>
          <a:bodyPr/>
          <a:lstStyle/>
          <a:p>
            <a:pPr marL="0" indent="0">
              <a:buNone/>
            </a:pPr>
            <a:r>
              <a:rPr lang="en-US" dirty="0">
                <a:latin typeface="Times New Roman" panose="02020603050405020304" pitchFamily="18" charset="0"/>
                <a:cs typeface="Times New Roman" panose="02020603050405020304" pitchFamily="18" charset="0"/>
              </a:rPr>
              <a:t>             </a:t>
            </a:r>
          </a:p>
          <a:p>
            <a:pPr>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 Pentium IV processor architecture : </a:t>
            </a:r>
          </a:p>
          <a:p>
            <a:pPr marL="0" indent="0">
              <a:buNone/>
            </a:pPr>
            <a:r>
              <a:rPr lang="en-US" dirty="0">
                <a:latin typeface="Times New Roman" panose="02020603050405020304" pitchFamily="18" charset="0"/>
                <a:cs typeface="Times New Roman" panose="02020603050405020304" pitchFamily="18" charset="0"/>
              </a:rPr>
              <a:t>➢ 512 MB RAM or above.</a:t>
            </a:r>
          </a:p>
          <a:p>
            <a:pPr marL="0" indent="0">
              <a:buNone/>
            </a:pPr>
            <a:r>
              <a:rPr lang="en-US" dirty="0">
                <a:latin typeface="Times New Roman" panose="02020603050405020304" pitchFamily="18" charset="0"/>
                <a:cs typeface="Times New Roman" panose="02020603050405020304" pitchFamily="18" charset="0"/>
              </a:rPr>
              <a:t>➢ 40 GB Hard Disk Space or above. </a:t>
            </a:r>
            <a:endParaRPr lang="en-IN"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91EDDD35-A6F2-8B15-9788-D9C67A0615FC}"/>
              </a:ext>
            </a:extLst>
          </p:cNvPr>
          <p:cNvPicPr>
            <a:picLocks noChangeAspect="1"/>
          </p:cNvPicPr>
          <p:nvPr/>
        </p:nvPicPr>
        <p:blipFill>
          <a:blip r:embed="rId2"/>
          <a:stretch>
            <a:fillRect/>
          </a:stretch>
        </p:blipFill>
        <p:spPr>
          <a:xfrm>
            <a:off x="9296149" y="0"/>
            <a:ext cx="2895851" cy="1054699"/>
          </a:xfrm>
          <a:prstGeom prst="rect">
            <a:avLst/>
          </a:prstGeom>
        </p:spPr>
      </p:pic>
    </p:spTree>
    <p:extLst>
      <p:ext uri="{BB962C8B-B14F-4D97-AF65-F5344CB8AC3E}">
        <p14:creationId xmlns:p14="http://schemas.microsoft.com/office/powerpoint/2010/main" val="40385599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A46AED-7B3E-5CD2-B504-2EDF543F9A47}"/>
              </a:ext>
            </a:extLst>
          </p:cNvPr>
          <p:cNvSpPr>
            <a:spLocks noGrp="1"/>
          </p:cNvSpPr>
          <p:nvPr>
            <p:ph type="title"/>
          </p:nvPr>
        </p:nvSpPr>
        <p:spPr>
          <a:xfrm>
            <a:off x="371669" y="114599"/>
            <a:ext cx="10515600" cy="1325563"/>
          </a:xfrm>
        </p:spPr>
        <p:txBody>
          <a:bodyPr/>
          <a:lstStyle/>
          <a:p>
            <a:r>
              <a:rPr lang="en-IN" dirty="0"/>
              <a:t>                            </a:t>
            </a:r>
            <a:r>
              <a:rPr lang="en-IN" sz="4800" b="1" dirty="0">
                <a:latin typeface="Times New Roman" panose="02020603050405020304" pitchFamily="18" charset="0"/>
                <a:cs typeface="Times New Roman" panose="02020603050405020304" pitchFamily="18" charset="0"/>
              </a:rPr>
              <a:t>Modules</a:t>
            </a:r>
            <a:endParaRPr lang="en-IN"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982A7582-FD8F-FD80-643B-FDF4FDE0E29C}"/>
              </a:ext>
            </a:extLst>
          </p:cNvPr>
          <p:cNvSpPr>
            <a:spLocks noGrp="1"/>
          </p:cNvSpPr>
          <p:nvPr>
            <p:ph idx="1"/>
          </p:nvPr>
        </p:nvSpPr>
        <p:spPr/>
        <p:txBody>
          <a:bodyPr/>
          <a:lstStyle/>
          <a:p>
            <a:pPr algn="just">
              <a:buFont typeface="Wingdings" panose="05000000000000000000" pitchFamily="2" charset="2"/>
              <a:buChar char="Ø"/>
            </a:pPr>
            <a:r>
              <a:rPr lang="en-IN" dirty="0">
                <a:latin typeface="Times New Roman" panose="02020603050405020304" pitchFamily="18" charset="0"/>
                <a:cs typeface="Times New Roman" panose="02020603050405020304" pitchFamily="18" charset="0"/>
              </a:rPr>
              <a:t>Administration Module </a:t>
            </a:r>
          </a:p>
          <a:p>
            <a:pPr algn="just">
              <a:buFont typeface="Wingdings" panose="05000000000000000000" pitchFamily="2" charset="2"/>
              <a:buChar char="Ø"/>
            </a:pPr>
            <a:r>
              <a:rPr lang="en-IN" dirty="0">
                <a:latin typeface="Times New Roman" panose="02020603050405020304" pitchFamily="18" charset="0"/>
                <a:cs typeface="Times New Roman" panose="02020603050405020304" pitchFamily="18" charset="0"/>
              </a:rPr>
              <a:t>Travels module </a:t>
            </a:r>
          </a:p>
          <a:p>
            <a:pPr algn="just">
              <a:buFont typeface="Wingdings" panose="05000000000000000000" pitchFamily="2" charset="2"/>
              <a:buChar char="Ø"/>
            </a:pPr>
            <a:r>
              <a:rPr lang="en-IN" dirty="0">
                <a:latin typeface="Times New Roman" panose="02020603050405020304" pitchFamily="18" charset="0"/>
                <a:cs typeface="Times New Roman" panose="02020603050405020304" pitchFamily="18" charset="0"/>
              </a:rPr>
              <a:t>Routes module </a:t>
            </a:r>
          </a:p>
          <a:p>
            <a:pPr algn="just">
              <a:buFont typeface="Wingdings" panose="05000000000000000000" pitchFamily="2" charset="2"/>
              <a:buChar char="Ø"/>
            </a:pPr>
            <a:r>
              <a:rPr lang="en-IN" dirty="0">
                <a:latin typeface="Times New Roman" panose="02020603050405020304" pitchFamily="18" charset="0"/>
                <a:cs typeface="Times New Roman" panose="02020603050405020304" pitchFamily="18" charset="0"/>
              </a:rPr>
              <a:t>Reservations module </a:t>
            </a:r>
          </a:p>
          <a:p>
            <a:pPr algn="just">
              <a:buFont typeface="Wingdings" panose="05000000000000000000" pitchFamily="2" charset="2"/>
              <a:buChar char="Ø"/>
            </a:pPr>
            <a:r>
              <a:rPr lang="en-IN" dirty="0">
                <a:latin typeface="Times New Roman" panose="02020603050405020304" pitchFamily="18" charset="0"/>
                <a:cs typeface="Times New Roman" panose="02020603050405020304" pitchFamily="18" charset="0"/>
              </a:rPr>
              <a:t>Testimonials module </a:t>
            </a:r>
          </a:p>
        </p:txBody>
      </p:sp>
      <p:pic>
        <p:nvPicPr>
          <p:cNvPr id="4" name="Picture 3">
            <a:extLst>
              <a:ext uri="{FF2B5EF4-FFF2-40B4-BE49-F238E27FC236}">
                <a16:creationId xmlns:a16="http://schemas.microsoft.com/office/drawing/2014/main" id="{84D5AC10-17FC-BFAC-A1F8-14D7D5848A9E}"/>
              </a:ext>
            </a:extLst>
          </p:cNvPr>
          <p:cNvPicPr>
            <a:picLocks noChangeAspect="1"/>
          </p:cNvPicPr>
          <p:nvPr/>
        </p:nvPicPr>
        <p:blipFill>
          <a:blip r:embed="rId2"/>
          <a:stretch>
            <a:fillRect/>
          </a:stretch>
        </p:blipFill>
        <p:spPr>
          <a:xfrm>
            <a:off x="9296149" y="0"/>
            <a:ext cx="2895851" cy="1054699"/>
          </a:xfrm>
          <a:prstGeom prst="rect">
            <a:avLst/>
          </a:prstGeom>
        </p:spPr>
      </p:pic>
    </p:spTree>
    <p:extLst>
      <p:ext uri="{BB962C8B-B14F-4D97-AF65-F5344CB8AC3E}">
        <p14:creationId xmlns:p14="http://schemas.microsoft.com/office/powerpoint/2010/main" val="421706240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143</TotalTime>
  <Words>876</Words>
  <Application>Microsoft Office PowerPoint</Application>
  <PresentationFormat>Widescreen</PresentationFormat>
  <Paragraphs>70</Paragraphs>
  <Slides>29</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29</vt:i4>
      </vt:variant>
    </vt:vector>
  </HeadingPairs>
  <TitlesOfParts>
    <vt:vector size="36" baseType="lpstr">
      <vt:lpstr>Arial</vt:lpstr>
      <vt:lpstr>Calibri</vt:lpstr>
      <vt:lpstr>Calibri Light</vt:lpstr>
      <vt:lpstr>Helvetica</vt:lpstr>
      <vt:lpstr>Times New Roman</vt:lpstr>
      <vt:lpstr>Wingdings</vt:lpstr>
      <vt:lpstr>Office Theme</vt:lpstr>
      <vt:lpstr>Travel and Tourism Management System Batch 02</vt:lpstr>
      <vt:lpstr>                                 Contents </vt:lpstr>
      <vt:lpstr>      Abstract</vt:lpstr>
      <vt:lpstr>Introduction</vt:lpstr>
      <vt:lpstr>    Existing System</vt:lpstr>
      <vt:lpstr>   Proposed System</vt:lpstr>
      <vt:lpstr>       Software Requirements</vt:lpstr>
      <vt:lpstr>                  Hardware Requirements</vt:lpstr>
      <vt:lpstr>                            Modules</vt:lpstr>
      <vt:lpstr>   Admin Module</vt:lpstr>
      <vt:lpstr>   Travel Module </vt:lpstr>
      <vt:lpstr>                       Route Module </vt:lpstr>
      <vt:lpstr>              Testimonials module </vt:lpstr>
      <vt:lpstr>                  Reservations module:  </vt:lpstr>
      <vt:lpstr>                            ER-Diagram</vt:lpstr>
      <vt:lpstr>                             Screenshots</vt:lpstr>
      <vt:lpstr>                             Screenshots</vt:lpstr>
      <vt:lpstr>                             Screenshots</vt:lpstr>
      <vt:lpstr>                             Screenshots</vt:lpstr>
      <vt:lpstr>                             Screenshots</vt:lpstr>
      <vt:lpstr>                             Screenshots</vt:lpstr>
      <vt:lpstr>                       Backend tables</vt:lpstr>
      <vt:lpstr>                       Backend tables</vt:lpstr>
      <vt:lpstr>                       Backend tables</vt:lpstr>
      <vt:lpstr>                       Backend tables</vt:lpstr>
      <vt:lpstr>                       Backend tables</vt:lpstr>
      <vt:lpstr>Backend tables</vt:lpstr>
      <vt:lpstr>                           Conclusion </vt:lpstr>
      <vt:lpstr>                            Future Work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Travel and Tourism management system</dc:title>
  <dc:creator>juhi kumari</dc:creator>
  <cp:lastModifiedBy>juhi kumari</cp:lastModifiedBy>
  <cp:revision>7</cp:revision>
  <dcterms:created xsi:type="dcterms:W3CDTF">2022-06-02T15:23:09Z</dcterms:created>
  <dcterms:modified xsi:type="dcterms:W3CDTF">2022-07-22T08:22:27Z</dcterms:modified>
</cp:coreProperties>
</file>